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0"/>
  </p:notesMasterIdLst>
  <p:sldIdLst>
    <p:sldId id="256" r:id="rId2"/>
    <p:sldId id="268" r:id="rId3"/>
    <p:sldId id="279" r:id="rId4"/>
    <p:sldId id="258" r:id="rId5"/>
    <p:sldId id="259" r:id="rId6"/>
    <p:sldId id="260" r:id="rId7"/>
    <p:sldId id="261" r:id="rId8"/>
    <p:sldId id="262" r:id="rId9"/>
    <p:sldId id="266" r:id="rId10"/>
    <p:sldId id="280" r:id="rId11"/>
    <p:sldId id="265" r:id="rId12"/>
    <p:sldId id="264" r:id="rId13"/>
    <p:sldId id="271" r:id="rId14"/>
    <p:sldId id="274" r:id="rId15"/>
    <p:sldId id="275" r:id="rId16"/>
    <p:sldId id="278" r:id="rId17"/>
    <p:sldId id="276" r:id="rId18"/>
    <p:sldId id="27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CC99FF"/>
    <a:srgbClr val="3333FF"/>
    <a:srgbClr val="FF9966"/>
    <a:srgbClr val="FF5050"/>
    <a:srgbClr val="73D9DB"/>
    <a:srgbClr val="FF9801"/>
    <a:srgbClr val="FFFFFF"/>
    <a:srgbClr val="66FFCC"/>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2970EC-8D81-4F9B-AAC6-2A0296F596C9}" v="198" dt="2019-11-19T16:11:22.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62" autoAdjust="0"/>
    <p:restoredTop sz="93922" autoAdjust="0"/>
  </p:normalViewPr>
  <p:slideViewPr>
    <p:cSldViewPr snapToGrid="0">
      <p:cViewPr varScale="1">
        <p:scale>
          <a:sx n="64" d="100"/>
          <a:sy n="64" d="100"/>
        </p:scale>
        <p:origin x="1326" y="66"/>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a Walter" userId="10af728f91fdc78f" providerId="LiveId" clId="{060CF0D6-1DBB-4464-BCA5-84897DB6883B}"/>
    <pc:docChg chg="undo custSel modSld sldOrd">
      <pc:chgData name="Theresa Walter" userId="10af728f91fdc78f" providerId="LiveId" clId="{060CF0D6-1DBB-4464-BCA5-84897DB6883B}" dt="2019-08-20T22:20:57.163" v="326"/>
      <pc:docMkLst>
        <pc:docMk/>
      </pc:docMkLst>
      <pc:sldChg chg="addSp delSp modSp setBg">
        <pc:chgData name="Theresa Walter" userId="10af728f91fdc78f" providerId="LiveId" clId="{060CF0D6-1DBB-4464-BCA5-84897DB6883B}" dt="2019-08-20T21:39:38.692" v="146" actId="1076"/>
        <pc:sldMkLst>
          <pc:docMk/>
          <pc:sldMk cId="3605539354" sldId="256"/>
        </pc:sldMkLst>
        <pc:spChg chg="del mod">
          <ac:chgData name="Theresa Walter" userId="10af728f91fdc78f" providerId="LiveId" clId="{060CF0D6-1DBB-4464-BCA5-84897DB6883B}" dt="2019-08-19T02:39:03.010" v="62" actId="478"/>
          <ac:spMkLst>
            <pc:docMk/>
            <pc:sldMk cId="3605539354" sldId="256"/>
            <ac:spMk id="2" creationId="{693E87AB-6F72-4B37-907B-67ED21FA1C5E}"/>
          </ac:spMkLst>
        </pc:spChg>
        <pc:spChg chg="del mod">
          <ac:chgData name="Theresa Walter" userId="10af728f91fdc78f" providerId="LiveId" clId="{060CF0D6-1DBB-4464-BCA5-84897DB6883B}" dt="2019-08-20T21:28:50.275" v="104" actId="478"/>
          <ac:spMkLst>
            <pc:docMk/>
            <pc:sldMk cId="3605539354" sldId="256"/>
            <ac:spMk id="3" creationId="{8DA481ED-01F2-4E61-953F-82CED59F3DD6}"/>
          </ac:spMkLst>
        </pc:spChg>
        <pc:spChg chg="add del mod">
          <ac:chgData name="Theresa Walter" userId="10af728f91fdc78f" providerId="LiveId" clId="{060CF0D6-1DBB-4464-BCA5-84897DB6883B}" dt="2019-08-19T02:38:47.035" v="48" actId="478"/>
          <ac:spMkLst>
            <pc:docMk/>
            <pc:sldMk cId="3605539354" sldId="256"/>
            <ac:spMk id="4" creationId="{F8A9CFFA-694D-4683-92DE-602D617A64F6}"/>
          </ac:spMkLst>
        </pc:spChg>
        <pc:spChg chg="add del mod">
          <ac:chgData name="Theresa Walter" userId="10af728f91fdc78f" providerId="LiveId" clId="{060CF0D6-1DBB-4464-BCA5-84897DB6883B}" dt="2019-08-19T02:39:06.889" v="63" actId="478"/>
          <ac:spMkLst>
            <pc:docMk/>
            <pc:sldMk cId="3605539354" sldId="256"/>
            <ac:spMk id="6" creationId="{A8A92126-FA98-45C7-8FDE-872A4D569ACD}"/>
          </ac:spMkLst>
        </pc:spChg>
        <pc:spChg chg="add mod ord">
          <ac:chgData name="Theresa Walter" userId="10af728f91fdc78f" providerId="LiveId" clId="{060CF0D6-1DBB-4464-BCA5-84897DB6883B}" dt="2019-08-20T21:39:38.692" v="146" actId="1076"/>
          <ac:spMkLst>
            <pc:docMk/>
            <pc:sldMk cId="3605539354" sldId="256"/>
            <ac:spMk id="7" creationId="{085BA28D-9ADB-470E-AAF3-899A1C238996}"/>
          </ac:spMkLst>
        </pc:spChg>
        <pc:spChg chg="add del mod">
          <ac:chgData name="Theresa Walter" userId="10af728f91fdc78f" providerId="LiveId" clId="{060CF0D6-1DBB-4464-BCA5-84897DB6883B}" dt="2019-08-20T21:28:54.118" v="105" actId="478"/>
          <ac:spMkLst>
            <pc:docMk/>
            <pc:sldMk cId="3605539354" sldId="256"/>
            <ac:spMk id="10" creationId="{07F09802-C3E3-4D49-82F6-2634EE5A3B38}"/>
          </ac:spMkLst>
        </pc:spChg>
        <pc:picChg chg="add mod">
          <ac:chgData name="Theresa Walter" userId="10af728f91fdc78f" providerId="LiveId" clId="{060CF0D6-1DBB-4464-BCA5-84897DB6883B}" dt="2019-08-20T21:39:31.138" v="145" actId="1076"/>
          <ac:picMkLst>
            <pc:docMk/>
            <pc:sldMk cId="3605539354" sldId="256"/>
            <ac:picMk id="9" creationId="{60EE612A-EE1A-4398-A1E8-BF4CE78494BD}"/>
          </ac:picMkLst>
        </pc:picChg>
        <pc:picChg chg="add del mod">
          <ac:chgData name="Theresa Walter" userId="10af728f91fdc78f" providerId="LiveId" clId="{060CF0D6-1DBB-4464-BCA5-84897DB6883B}" dt="2019-08-20T21:26:16.644" v="91" actId="478"/>
          <ac:picMkLst>
            <pc:docMk/>
            <pc:sldMk cId="3605539354" sldId="256"/>
            <ac:picMk id="2050" creationId="{E6976D2A-EAAC-4A7F-9ABE-C3F6770A86EE}"/>
          </ac:picMkLst>
        </pc:picChg>
      </pc:sldChg>
      <pc:sldChg chg="addSp delSp modSp setBg">
        <pc:chgData name="Theresa Walter" userId="10af728f91fdc78f" providerId="LiveId" clId="{060CF0D6-1DBB-4464-BCA5-84897DB6883B}" dt="2019-08-20T22:16:41.416" v="259"/>
        <pc:sldMkLst>
          <pc:docMk/>
          <pc:sldMk cId="3300492428" sldId="257"/>
        </pc:sldMkLst>
        <pc:spChg chg="del">
          <ac:chgData name="Theresa Walter" userId="10af728f91fdc78f" providerId="LiveId" clId="{060CF0D6-1DBB-4464-BCA5-84897DB6883B}" dt="2019-08-20T21:26:05.731" v="89"/>
          <ac:spMkLst>
            <pc:docMk/>
            <pc:sldMk cId="3300492428" sldId="257"/>
            <ac:spMk id="3" creationId="{95ED9A90-A629-4BA7-B865-1B69DC691B78}"/>
          </ac:spMkLst>
        </pc:spChg>
        <pc:spChg chg="add mod">
          <ac:chgData name="Theresa Walter" userId="10af728f91fdc78f" providerId="LiveId" clId="{060CF0D6-1DBB-4464-BCA5-84897DB6883B}" dt="2019-08-20T21:26:30.505" v="93" actId="478"/>
          <ac:spMkLst>
            <pc:docMk/>
            <pc:sldMk cId="3300492428" sldId="257"/>
            <ac:spMk id="4" creationId="{5E76F1AA-DD29-41A3-B62F-7967A7D70977}"/>
          </ac:spMkLst>
        </pc:spChg>
        <pc:picChg chg="add del mod">
          <ac:chgData name="Theresa Walter" userId="10af728f91fdc78f" providerId="LiveId" clId="{060CF0D6-1DBB-4464-BCA5-84897DB6883B}" dt="2019-08-20T21:26:30.505" v="93" actId="478"/>
          <ac:picMkLst>
            <pc:docMk/>
            <pc:sldMk cId="3300492428" sldId="257"/>
            <ac:picMk id="3074" creationId="{1A9D6314-02CE-4EE6-B306-8753BCA17078}"/>
          </ac:picMkLst>
        </pc:picChg>
      </pc:sldChg>
      <pc:sldChg chg="modSp setBg">
        <pc:chgData name="Theresa Walter" userId="10af728f91fdc78f" providerId="LiveId" clId="{060CF0D6-1DBB-4464-BCA5-84897DB6883B}" dt="2019-08-20T22:16:03.490" v="247" actId="207"/>
        <pc:sldMkLst>
          <pc:docMk/>
          <pc:sldMk cId="3532583406" sldId="258"/>
        </pc:sldMkLst>
        <pc:spChg chg="mod">
          <ac:chgData name="Theresa Walter" userId="10af728f91fdc78f" providerId="LiveId" clId="{060CF0D6-1DBB-4464-BCA5-84897DB6883B}" dt="2019-08-20T22:16:03.490" v="247" actId="207"/>
          <ac:spMkLst>
            <pc:docMk/>
            <pc:sldMk cId="3532583406" sldId="258"/>
            <ac:spMk id="2" creationId="{1D9D7721-A03A-446F-B1FB-E02F0B67E20F}"/>
          </ac:spMkLst>
        </pc:spChg>
      </pc:sldChg>
      <pc:sldChg chg="modSp setBg">
        <pc:chgData name="Theresa Walter" userId="10af728f91fdc78f" providerId="LiveId" clId="{060CF0D6-1DBB-4464-BCA5-84897DB6883B}" dt="2019-08-20T22:02:40.239" v="212" actId="207"/>
        <pc:sldMkLst>
          <pc:docMk/>
          <pc:sldMk cId="2901711445" sldId="259"/>
        </pc:sldMkLst>
        <pc:spChg chg="mod">
          <ac:chgData name="Theresa Walter" userId="10af728f91fdc78f" providerId="LiveId" clId="{060CF0D6-1DBB-4464-BCA5-84897DB6883B}" dt="2019-08-20T22:02:40.239" v="212" actId="207"/>
          <ac:spMkLst>
            <pc:docMk/>
            <pc:sldMk cId="2901711445" sldId="259"/>
            <ac:spMk id="2" creationId="{1FD0BF33-A773-47FB-9A61-4C477C9DBA73}"/>
          </ac:spMkLst>
        </pc:spChg>
      </pc:sldChg>
      <pc:sldChg chg="setBg">
        <pc:chgData name="Theresa Walter" userId="10af728f91fdc78f" providerId="LiveId" clId="{060CF0D6-1DBB-4464-BCA5-84897DB6883B}" dt="2019-08-20T22:17:16.016" v="265"/>
        <pc:sldMkLst>
          <pc:docMk/>
          <pc:sldMk cId="3998463451" sldId="260"/>
        </pc:sldMkLst>
      </pc:sldChg>
      <pc:sldChg chg="addSp delSp modSp setBg">
        <pc:chgData name="Theresa Walter" userId="10af728f91fdc78f" providerId="LiveId" clId="{060CF0D6-1DBB-4464-BCA5-84897DB6883B}" dt="2019-08-20T22:17:44.192" v="278"/>
        <pc:sldMkLst>
          <pc:docMk/>
          <pc:sldMk cId="1317104445" sldId="261"/>
        </pc:sldMkLst>
        <pc:spChg chg="del">
          <ac:chgData name="Theresa Walter" userId="10af728f91fdc78f" providerId="LiveId" clId="{060CF0D6-1DBB-4464-BCA5-84897DB6883B}" dt="2019-08-18T23:45:53.102" v="0"/>
          <ac:spMkLst>
            <pc:docMk/>
            <pc:sldMk cId="1317104445" sldId="261"/>
            <ac:spMk id="3" creationId="{8D37649C-1BF6-4C16-81D4-4E88F3CF567B}"/>
          </ac:spMkLst>
        </pc:spChg>
        <pc:spChg chg="add del mod">
          <ac:chgData name="Theresa Walter" userId="10af728f91fdc78f" providerId="LiveId" clId="{060CF0D6-1DBB-4464-BCA5-84897DB6883B}" dt="2019-08-20T21:54:31.585" v="154"/>
          <ac:spMkLst>
            <pc:docMk/>
            <pc:sldMk cId="1317104445" sldId="261"/>
            <ac:spMk id="4" creationId="{AA157BB9-011C-4A7D-B406-BC22C44F7EB0}"/>
          </ac:spMkLst>
        </pc:spChg>
        <pc:picChg chg="add del mod">
          <ac:chgData name="Theresa Walter" userId="10af728f91fdc78f" providerId="LiveId" clId="{060CF0D6-1DBB-4464-BCA5-84897DB6883B}" dt="2019-08-20T21:40:52.126" v="150" actId="478"/>
          <ac:picMkLst>
            <pc:docMk/>
            <pc:sldMk cId="1317104445" sldId="261"/>
            <ac:picMk id="1026" creationId="{CB55A500-B415-48D8-87DA-8EC611B56A99}"/>
          </ac:picMkLst>
        </pc:picChg>
        <pc:picChg chg="add">
          <ac:chgData name="Theresa Walter" userId="10af728f91fdc78f" providerId="LiveId" clId="{060CF0D6-1DBB-4464-BCA5-84897DB6883B}" dt="2019-08-20T21:54:31.585" v="154"/>
          <ac:picMkLst>
            <pc:docMk/>
            <pc:sldMk cId="1317104445" sldId="261"/>
            <ac:picMk id="1028" creationId="{7DECF13C-5C27-427F-A9F3-63C8E5EC5C7B}"/>
          </ac:picMkLst>
        </pc:picChg>
      </pc:sldChg>
      <pc:sldChg chg="setBg">
        <pc:chgData name="Theresa Walter" userId="10af728f91fdc78f" providerId="LiveId" clId="{060CF0D6-1DBB-4464-BCA5-84897DB6883B}" dt="2019-08-20T22:19:41.001" v="311"/>
        <pc:sldMkLst>
          <pc:docMk/>
          <pc:sldMk cId="1207879458" sldId="262"/>
        </pc:sldMkLst>
      </pc:sldChg>
      <pc:sldChg chg="ord setBg">
        <pc:chgData name="Theresa Walter" userId="10af728f91fdc78f" providerId="LiveId" clId="{060CF0D6-1DBB-4464-BCA5-84897DB6883B}" dt="2019-08-20T22:20:57.163" v="326"/>
        <pc:sldMkLst>
          <pc:docMk/>
          <pc:sldMk cId="275759438" sldId="263"/>
        </pc:sldMkLst>
      </pc:sldChg>
      <pc:sldChg chg="addSp delSp modSp setBg">
        <pc:chgData name="Theresa Walter" userId="10af728f91fdc78f" providerId="LiveId" clId="{060CF0D6-1DBB-4464-BCA5-84897DB6883B}" dt="2019-08-20T22:20:52.329" v="325"/>
        <pc:sldMkLst>
          <pc:docMk/>
          <pc:sldMk cId="91646151" sldId="265"/>
        </pc:sldMkLst>
        <pc:spChg chg="mod">
          <ac:chgData name="Theresa Walter" userId="10af728f91fdc78f" providerId="LiveId" clId="{060CF0D6-1DBB-4464-BCA5-84897DB6883B}" dt="2019-08-20T21:46:02.167" v="152" actId="20577"/>
          <ac:spMkLst>
            <pc:docMk/>
            <pc:sldMk cId="91646151" sldId="265"/>
            <ac:spMk id="2" creationId="{2A1D0EDC-280B-447C-BB11-B08D202DD0E8}"/>
          </ac:spMkLst>
        </pc:spChg>
        <pc:spChg chg="del">
          <ac:chgData name="Theresa Walter" userId="10af728f91fdc78f" providerId="LiveId" clId="{060CF0D6-1DBB-4464-BCA5-84897DB6883B}" dt="2019-08-20T21:50:59.100" v="153"/>
          <ac:spMkLst>
            <pc:docMk/>
            <pc:sldMk cId="91646151" sldId="265"/>
            <ac:spMk id="3" creationId="{A5412458-C918-4F93-BB87-20ACE5FC035E}"/>
          </ac:spMkLst>
        </pc:spChg>
        <pc:picChg chg="add">
          <ac:chgData name="Theresa Walter" userId="10af728f91fdc78f" providerId="LiveId" clId="{060CF0D6-1DBB-4464-BCA5-84897DB6883B}" dt="2019-08-20T21:50:59.100" v="153"/>
          <ac:picMkLst>
            <pc:docMk/>
            <pc:sldMk cId="91646151" sldId="265"/>
            <ac:picMk id="4098" creationId="{1D0774C1-5DF7-4ACD-8D77-2AB113BF39E2}"/>
          </ac:picMkLst>
        </pc:picChg>
      </pc:sldChg>
      <pc:sldChg chg="addSp delSp modSp setBg">
        <pc:chgData name="Theresa Walter" userId="10af728f91fdc78f" providerId="LiveId" clId="{060CF0D6-1DBB-4464-BCA5-84897DB6883B}" dt="2019-08-20T22:18:35.275" v="293"/>
        <pc:sldMkLst>
          <pc:docMk/>
          <pc:sldMk cId="27357917" sldId="266"/>
        </pc:sldMkLst>
        <pc:spChg chg="mod">
          <ac:chgData name="Theresa Walter" userId="10af728f91fdc78f" providerId="LiveId" clId="{060CF0D6-1DBB-4464-BCA5-84897DB6883B}" dt="2019-08-19T02:13:07.505" v="23"/>
          <ac:spMkLst>
            <pc:docMk/>
            <pc:sldMk cId="27357917" sldId="266"/>
            <ac:spMk id="2" creationId="{D4FCB4F3-4A2E-4180-A086-B813F0FF58B0}"/>
          </ac:spMkLst>
        </pc:spChg>
        <pc:spChg chg="del">
          <ac:chgData name="Theresa Walter" userId="10af728f91fdc78f" providerId="LiveId" clId="{060CF0D6-1DBB-4464-BCA5-84897DB6883B}" dt="2019-08-20T21:41:00.773" v="151"/>
          <ac:spMkLst>
            <pc:docMk/>
            <pc:sldMk cId="27357917" sldId="266"/>
            <ac:spMk id="3" creationId="{52797D61-A119-496B-A04A-B08CD890E616}"/>
          </ac:spMkLst>
        </pc:spChg>
        <pc:picChg chg="add">
          <ac:chgData name="Theresa Walter" userId="10af728f91fdc78f" providerId="LiveId" clId="{060CF0D6-1DBB-4464-BCA5-84897DB6883B}" dt="2019-08-20T21:41:00.773" v="151"/>
          <ac:picMkLst>
            <pc:docMk/>
            <pc:sldMk cId="27357917" sldId="266"/>
            <ac:picMk id="4" creationId="{AF4D0D21-4AB3-44EB-9F77-C1284194688A}"/>
          </ac:picMkLst>
        </pc:picChg>
      </pc:sldChg>
    </pc:docChg>
  </pc:docChgLst>
  <pc:docChgLst>
    <pc:chgData name="Theresa Walter" userId="10af728f91fdc78f" providerId="LiveId" clId="{6E2970EC-8D81-4F9B-AAC6-2A0296F596C9}"/>
    <pc:docChg chg="undo redo custSel mod addSld delSld modSld">
      <pc:chgData name="Theresa Walter" userId="10af728f91fdc78f" providerId="LiveId" clId="{6E2970EC-8D81-4F9B-AAC6-2A0296F596C9}" dt="2019-11-19T16:12:08.150" v="2536" actId="1076"/>
      <pc:docMkLst>
        <pc:docMk/>
      </pc:docMkLst>
      <pc:sldChg chg="modSp">
        <pc:chgData name="Theresa Walter" userId="10af728f91fdc78f" providerId="LiveId" clId="{6E2970EC-8D81-4F9B-AAC6-2A0296F596C9}" dt="2019-11-19T14:56:58.044" v="163" actId="20577"/>
        <pc:sldMkLst>
          <pc:docMk/>
          <pc:sldMk cId="3605539354" sldId="256"/>
        </pc:sldMkLst>
        <pc:spChg chg="mod">
          <ac:chgData name="Theresa Walter" userId="10af728f91fdc78f" providerId="LiveId" clId="{6E2970EC-8D81-4F9B-AAC6-2A0296F596C9}" dt="2019-11-19T14:56:58.044" v="163" actId="20577"/>
          <ac:spMkLst>
            <pc:docMk/>
            <pc:sldMk cId="3605539354" sldId="256"/>
            <ac:spMk id="7" creationId="{085BA28D-9ADB-470E-AAF3-899A1C238996}"/>
          </ac:spMkLst>
        </pc:spChg>
      </pc:sldChg>
      <pc:sldChg chg="addSp delSp modSp">
        <pc:chgData name="Theresa Walter" userId="10af728f91fdc78f" providerId="LiveId" clId="{6E2970EC-8D81-4F9B-AAC6-2A0296F596C9}" dt="2019-11-19T16:04:29.388" v="2494" actId="14100"/>
        <pc:sldMkLst>
          <pc:docMk/>
          <pc:sldMk cId="3300492428" sldId="257"/>
        </pc:sldMkLst>
        <pc:spChg chg="mod">
          <ac:chgData name="Theresa Walter" userId="10af728f91fdc78f" providerId="LiveId" clId="{6E2970EC-8D81-4F9B-AAC6-2A0296F596C9}" dt="2019-11-19T16:04:29.388" v="2494" actId="14100"/>
          <ac:spMkLst>
            <pc:docMk/>
            <pc:sldMk cId="3300492428" sldId="257"/>
            <ac:spMk id="2" creationId="{76D59BD6-1E76-48A5-8FD4-05C3CB9A9797}"/>
          </ac:spMkLst>
        </pc:spChg>
        <pc:spChg chg="del">
          <ac:chgData name="Theresa Walter" userId="10af728f91fdc78f" providerId="LiveId" clId="{6E2970EC-8D81-4F9B-AAC6-2A0296F596C9}" dt="2019-11-17T20:56:44.213" v="89"/>
          <ac:spMkLst>
            <pc:docMk/>
            <pc:sldMk cId="3300492428" sldId="257"/>
            <ac:spMk id="4" creationId="{5E76F1AA-DD29-41A3-B62F-7967A7D70977}"/>
          </ac:spMkLst>
        </pc:spChg>
        <pc:picChg chg="add mod">
          <ac:chgData name="Theresa Walter" userId="10af728f91fdc78f" providerId="LiveId" clId="{6E2970EC-8D81-4F9B-AAC6-2A0296F596C9}" dt="2019-11-17T20:57:32.066" v="98" actId="14100"/>
          <ac:picMkLst>
            <pc:docMk/>
            <pc:sldMk cId="3300492428" sldId="257"/>
            <ac:picMk id="5" creationId="{81F20C7B-52D9-49E3-8A68-0A7B0E993496}"/>
          </ac:picMkLst>
        </pc:picChg>
      </pc:sldChg>
      <pc:sldChg chg="addSp delSp modSp setBg">
        <pc:chgData name="Theresa Walter" userId="10af728f91fdc78f" providerId="LiveId" clId="{6E2970EC-8D81-4F9B-AAC6-2A0296F596C9}" dt="2019-11-19T15:48:21.398" v="2412" actId="14100"/>
        <pc:sldMkLst>
          <pc:docMk/>
          <pc:sldMk cId="3532583406" sldId="258"/>
        </pc:sldMkLst>
        <pc:spChg chg="mod">
          <ac:chgData name="Theresa Walter" userId="10af728f91fdc78f" providerId="LiveId" clId="{6E2970EC-8D81-4F9B-AAC6-2A0296F596C9}" dt="2019-11-19T15:48:21.398" v="2412" actId="14100"/>
          <ac:spMkLst>
            <pc:docMk/>
            <pc:sldMk cId="3532583406" sldId="258"/>
            <ac:spMk id="2" creationId="{1D9D7721-A03A-446F-B1FB-E02F0B67E20F}"/>
          </ac:spMkLst>
        </pc:spChg>
        <pc:spChg chg="del">
          <ac:chgData name="Theresa Walter" userId="10af728f91fdc78f" providerId="LiveId" clId="{6E2970EC-8D81-4F9B-AAC6-2A0296F596C9}" dt="2019-11-17T20:53:55.065" v="84"/>
          <ac:spMkLst>
            <pc:docMk/>
            <pc:sldMk cId="3532583406" sldId="258"/>
            <ac:spMk id="3" creationId="{D4996643-9053-46C6-A391-9BA6E4627E0D}"/>
          </ac:spMkLst>
        </pc:spChg>
        <pc:picChg chg="add mod">
          <ac:chgData name="Theresa Walter" userId="10af728f91fdc78f" providerId="LiveId" clId="{6E2970EC-8D81-4F9B-AAC6-2A0296F596C9}" dt="2019-11-17T20:57:38.192" v="99" actId="1076"/>
          <ac:picMkLst>
            <pc:docMk/>
            <pc:sldMk cId="3532583406" sldId="258"/>
            <ac:picMk id="5" creationId="{B5803A35-1DA7-40C7-A460-F9711920A036}"/>
          </ac:picMkLst>
        </pc:picChg>
      </pc:sldChg>
      <pc:sldChg chg="modSp setBg">
        <pc:chgData name="Theresa Walter" userId="10af728f91fdc78f" providerId="LiveId" clId="{6E2970EC-8D81-4F9B-AAC6-2A0296F596C9}" dt="2019-11-19T15:48:58.319" v="2421" actId="20577"/>
        <pc:sldMkLst>
          <pc:docMk/>
          <pc:sldMk cId="2901711445" sldId="259"/>
        </pc:sldMkLst>
        <pc:spChg chg="mod">
          <ac:chgData name="Theresa Walter" userId="10af728f91fdc78f" providerId="LiveId" clId="{6E2970EC-8D81-4F9B-AAC6-2A0296F596C9}" dt="2019-11-19T15:48:58.319" v="2421" actId="20577"/>
          <ac:spMkLst>
            <pc:docMk/>
            <pc:sldMk cId="2901711445" sldId="259"/>
            <ac:spMk id="2" creationId="{1FD0BF33-A773-47FB-9A61-4C477C9DBA73}"/>
          </ac:spMkLst>
        </pc:spChg>
        <pc:picChg chg="mod">
          <ac:chgData name="Theresa Walter" userId="10af728f91fdc78f" providerId="LiveId" clId="{6E2970EC-8D81-4F9B-AAC6-2A0296F596C9}" dt="2019-11-17T20:57:25.917" v="96" actId="14100"/>
          <ac:picMkLst>
            <pc:docMk/>
            <pc:sldMk cId="2901711445" sldId="259"/>
            <ac:picMk id="1026" creationId="{7B3BE2F0-EDBF-4A74-96E5-3CD97D5693C3}"/>
          </ac:picMkLst>
        </pc:picChg>
      </pc:sldChg>
      <pc:sldChg chg="modSp">
        <pc:chgData name="Theresa Walter" userId="10af728f91fdc78f" providerId="LiveId" clId="{6E2970EC-8D81-4F9B-AAC6-2A0296F596C9}" dt="2019-11-19T14:53:06.513" v="116" actId="1076"/>
        <pc:sldMkLst>
          <pc:docMk/>
          <pc:sldMk cId="3998463451" sldId="260"/>
        </pc:sldMkLst>
        <pc:spChg chg="mod">
          <ac:chgData name="Theresa Walter" userId="10af728f91fdc78f" providerId="LiveId" clId="{6E2970EC-8D81-4F9B-AAC6-2A0296F596C9}" dt="2019-11-19T14:53:06.513" v="116" actId="1076"/>
          <ac:spMkLst>
            <pc:docMk/>
            <pc:sldMk cId="3998463451" sldId="260"/>
            <ac:spMk id="2" creationId="{ED3097BF-C8CA-4105-A9E3-4398B4F9940D}"/>
          </ac:spMkLst>
        </pc:spChg>
      </pc:sldChg>
      <pc:sldChg chg="modSp">
        <pc:chgData name="Theresa Walter" userId="10af728f91fdc78f" providerId="LiveId" clId="{6E2970EC-8D81-4F9B-AAC6-2A0296F596C9}" dt="2019-11-19T15:56:56.589" v="2465" actId="20577"/>
        <pc:sldMkLst>
          <pc:docMk/>
          <pc:sldMk cId="1317104445" sldId="261"/>
        </pc:sldMkLst>
        <pc:spChg chg="mod">
          <ac:chgData name="Theresa Walter" userId="10af728f91fdc78f" providerId="LiveId" clId="{6E2970EC-8D81-4F9B-AAC6-2A0296F596C9}" dt="2019-11-19T15:56:56.589" v="2465" actId="20577"/>
          <ac:spMkLst>
            <pc:docMk/>
            <pc:sldMk cId="1317104445" sldId="261"/>
            <ac:spMk id="2" creationId="{D19DCE8A-EDE4-4504-91F4-C00B8B7D8BBC}"/>
          </ac:spMkLst>
        </pc:spChg>
        <pc:picChg chg="mod">
          <ac:chgData name="Theresa Walter" userId="10af728f91fdc78f" providerId="LiveId" clId="{6E2970EC-8D81-4F9B-AAC6-2A0296F596C9}" dt="2019-11-19T15:50:39.753" v="2432" actId="1076"/>
          <ac:picMkLst>
            <pc:docMk/>
            <pc:sldMk cId="1317104445" sldId="261"/>
            <ac:picMk id="1028" creationId="{7DECF13C-5C27-427F-A9F3-63C8E5EC5C7B}"/>
          </ac:picMkLst>
        </pc:picChg>
      </pc:sldChg>
      <pc:sldChg chg="addSp delSp modSp setBg">
        <pc:chgData name="Theresa Walter" userId="10af728f91fdc78f" providerId="LiveId" clId="{6E2970EC-8D81-4F9B-AAC6-2A0296F596C9}" dt="2019-11-19T16:03:07.002" v="2486" actId="478"/>
        <pc:sldMkLst>
          <pc:docMk/>
          <pc:sldMk cId="1207879458" sldId="262"/>
        </pc:sldMkLst>
        <pc:spChg chg="mod">
          <ac:chgData name="Theresa Walter" userId="10af728f91fdc78f" providerId="LiveId" clId="{6E2970EC-8D81-4F9B-AAC6-2A0296F596C9}" dt="2019-11-19T15:52:12.505" v="2443" actId="339"/>
          <ac:spMkLst>
            <pc:docMk/>
            <pc:sldMk cId="1207879458" sldId="262"/>
            <ac:spMk id="2" creationId="{A56AB5C5-577E-41D0-8947-BB1D774887F7}"/>
          </ac:spMkLst>
        </pc:spChg>
        <pc:picChg chg="add del mod">
          <ac:chgData name="Theresa Walter" userId="10af728f91fdc78f" providerId="LiveId" clId="{6E2970EC-8D81-4F9B-AAC6-2A0296F596C9}" dt="2019-11-19T16:02:22.253" v="2484" actId="478"/>
          <ac:picMkLst>
            <pc:docMk/>
            <pc:sldMk cId="1207879458" sldId="262"/>
            <ac:picMk id="6" creationId="{145374B1-C543-48B6-A2A9-607038F8F43B}"/>
          </ac:picMkLst>
        </pc:picChg>
        <pc:picChg chg="add del mod">
          <ac:chgData name="Theresa Walter" userId="10af728f91fdc78f" providerId="LiveId" clId="{6E2970EC-8D81-4F9B-AAC6-2A0296F596C9}" dt="2019-11-19T16:00:04.532" v="2477" actId="478"/>
          <ac:picMkLst>
            <pc:docMk/>
            <pc:sldMk cId="1207879458" sldId="262"/>
            <ac:picMk id="2050" creationId="{687C5E4C-AD3E-4558-AD6E-D7A261ACCD9B}"/>
          </ac:picMkLst>
        </pc:picChg>
        <pc:picChg chg="add del">
          <ac:chgData name="Theresa Walter" userId="10af728f91fdc78f" providerId="LiveId" clId="{6E2970EC-8D81-4F9B-AAC6-2A0296F596C9}" dt="2019-11-19T16:02:05.860" v="2479" actId="478"/>
          <ac:picMkLst>
            <pc:docMk/>
            <pc:sldMk cId="1207879458" sldId="262"/>
            <ac:picMk id="2052" creationId="{593BE5F6-88CE-4F9A-8770-8B293D7B56AB}"/>
          </ac:picMkLst>
        </pc:picChg>
        <pc:picChg chg="add del">
          <ac:chgData name="Theresa Walter" userId="10af728f91fdc78f" providerId="LiveId" clId="{6E2970EC-8D81-4F9B-AAC6-2A0296F596C9}" dt="2019-11-19T16:03:07.002" v="2486" actId="478"/>
          <ac:picMkLst>
            <pc:docMk/>
            <pc:sldMk cId="1207879458" sldId="262"/>
            <ac:picMk id="2054" creationId="{8B6B1094-41D0-478C-94D9-DC027F28EE52}"/>
          </ac:picMkLst>
        </pc:picChg>
      </pc:sldChg>
      <pc:sldChg chg="modSp">
        <pc:chgData name="Theresa Walter" userId="10af728f91fdc78f" providerId="LiveId" clId="{6E2970EC-8D81-4F9B-AAC6-2A0296F596C9}" dt="2019-11-19T14:56:55.072" v="161" actId="1076"/>
        <pc:sldMkLst>
          <pc:docMk/>
          <pc:sldMk cId="275759438" sldId="263"/>
        </pc:sldMkLst>
        <pc:spChg chg="mod">
          <ac:chgData name="Theresa Walter" userId="10af728f91fdc78f" providerId="LiveId" clId="{6E2970EC-8D81-4F9B-AAC6-2A0296F596C9}" dt="2019-11-19T14:56:55.072" v="161" actId="1076"/>
          <ac:spMkLst>
            <pc:docMk/>
            <pc:sldMk cId="275759438" sldId="263"/>
            <ac:spMk id="2" creationId="{CDAC00F6-4DA7-438D-BB62-9C8DB7C6B708}"/>
          </ac:spMkLst>
        </pc:spChg>
      </pc:sldChg>
      <pc:sldChg chg="modSp setBg">
        <pc:chgData name="Theresa Walter" userId="10af728f91fdc78f" providerId="LiveId" clId="{6E2970EC-8D81-4F9B-AAC6-2A0296F596C9}" dt="2019-11-19T14:55:03.432" v="128" actId="1076"/>
        <pc:sldMkLst>
          <pc:docMk/>
          <pc:sldMk cId="2657196049" sldId="264"/>
        </pc:sldMkLst>
        <pc:spChg chg="mod">
          <ac:chgData name="Theresa Walter" userId="10af728f91fdc78f" providerId="LiveId" clId="{6E2970EC-8D81-4F9B-AAC6-2A0296F596C9}" dt="2019-11-19T14:55:03.432" v="128" actId="1076"/>
          <ac:spMkLst>
            <pc:docMk/>
            <pc:sldMk cId="2657196049" sldId="264"/>
            <ac:spMk id="2" creationId="{A4B31303-A888-42F2-90B2-170DCB769AAD}"/>
          </ac:spMkLst>
        </pc:spChg>
      </pc:sldChg>
      <pc:sldChg chg="modSp setBg">
        <pc:chgData name="Theresa Walter" userId="10af728f91fdc78f" providerId="LiveId" clId="{6E2970EC-8D81-4F9B-AAC6-2A0296F596C9}" dt="2019-11-19T14:54:11.305" v="123" actId="208"/>
        <pc:sldMkLst>
          <pc:docMk/>
          <pc:sldMk cId="91646151" sldId="265"/>
        </pc:sldMkLst>
        <pc:spChg chg="mod">
          <ac:chgData name="Theresa Walter" userId="10af728f91fdc78f" providerId="LiveId" clId="{6E2970EC-8D81-4F9B-AAC6-2A0296F596C9}" dt="2019-11-19T14:54:11.305" v="123" actId="208"/>
          <ac:spMkLst>
            <pc:docMk/>
            <pc:sldMk cId="91646151" sldId="265"/>
            <ac:spMk id="2" creationId="{2A1D0EDC-280B-447C-BB11-B08D202DD0E8}"/>
          </ac:spMkLst>
        </pc:spChg>
        <pc:picChg chg="mod">
          <ac:chgData name="Theresa Walter" userId="10af728f91fdc78f" providerId="LiveId" clId="{6E2970EC-8D81-4F9B-AAC6-2A0296F596C9}" dt="2019-11-19T14:53:26.792" v="118" actId="14100"/>
          <ac:picMkLst>
            <pc:docMk/>
            <pc:sldMk cId="91646151" sldId="265"/>
            <ac:picMk id="4098" creationId="{1D0774C1-5DF7-4ACD-8D77-2AB113BF39E2}"/>
          </ac:picMkLst>
        </pc:picChg>
      </pc:sldChg>
      <pc:sldChg chg="addSp delSp modSp mod setBg setClrOvrMap">
        <pc:chgData name="Theresa Walter" userId="10af728f91fdc78f" providerId="LiveId" clId="{6E2970EC-8D81-4F9B-AAC6-2A0296F596C9}" dt="2019-11-19T16:03:38.736" v="2492" actId="26606"/>
        <pc:sldMkLst>
          <pc:docMk/>
          <pc:sldMk cId="27357917" sldId="266"/>
        </pc:sldMkLst>
        <pc:spChg chg="mod">
          <ac:chgData name="Theresa Walter" userId="10af728f91fdc78f" providerId="LiveId" clId="{6E2970EC-8D81-4F9B-AAC6-2A0296F596C9}" dt="2019-11-19T16:03:38.736" v="2492" actId="26606"/>
          <ac:spMkLst>
            <pc:docMk/>
            <pc:sldMk cId="27357917" sldId="266"/>
            <ac:spMk id="2" creationId="{D4FCB4F3-4A2E-4180-A086-B813F0FF58B0}"/>
          </ac:spMkLst>
        </pc:spChg>
        <pc:spChg chg="add del">
          <ac:chgData name="Theresa Walter" userId="10af728f91fdc78f" providerId="LiveId" clId="{6E2970EC-8D81-4F9B-AAC6-2A0296F596C9}" dt="2019-11-19T16:03:38.736" v="2492" actId="26606"/>
          <ac:spMkLst>
            <pc:docMk/>
            <pc:sldMk cId="27357917" sldId="266"/>
            <ac:spMk id="9" creationId="{1DB7C82F-AB7E-4F0C-B829-FA1B9C415180}"/>
          </ac:spMkLst>
        </pc:spChg>
        <pc:picChg chg="mod">
          <ac:chgData name="Theresa Walter" userId="10af728f91fdc78f" providerId="LiveId" clId="{6E2970EC-8D81-4F9B-AAC6-2A0296F596C9}" dt="2019-11-19T16:03:38.736" v="2492" actId="26606"/>
          <ac:picMkLst>
            <pc:docMk/>
            <pc:sldMk cId="27357917" sldId="266"/>
            <ac:picMk id="4" creationId="{AF4D0D21-4AB3-44EB-9F77-C1284194688A}"/>
          </ac:picMkLst>
        </pc:picChg>
      </pc:sldChg>
      <pc:sldChg chg="addSp delSp modSp add mod setBg">
        <pc:chgData name="Theresa Walter" userId="10af728f91fdc78f" providerId="LiveId" clId="{6E2970EC-8D81-4F9B-AAC6-2A0296F596C9}" dt="2019-11-19T16:12:08.150" v="2536" actId="1076"/>
        <pc:sldMkLst>
          <pc:docMk/>
          <pc:sldMk cId="67434992" sldId="267"/>
        </pc:sldMkLst>
        <pc:spChg chg="del mod">
          <ac:chgData name="Theresa Walter" userId="10af728f91fdc78f" providerId="LiveId" clId="{6E2970EC-8D81-4F9B-AAC6-2A0296F596C9}" dt="2019-11-19T14:57:13.507" v="166" actId="478"/>
          <ac:spMkLst>
            <pc:docMk/>
            <pc:sldMk cId="67434992" sldId="267"/>
            <ac:spMk id="2" creationId="{8E8A4B0C-069F-492E-B2B9-970E05278414}"/>
          </ac:spMkLst>
        </pc:spChg>
        <pc:spChg chg="mod ord">
          <ac:chgData name="Theresa Walter" userId="10af728f91fdc78f" providerId="LiveId" clId="{6E2970EC-8D81-4F9B-AAC6-2A0296F596C9}" dt="2019-11-19T15:40:58.697" v="2396" actId="20577"/>
          <ac:spMkLst>
            <pc:docMk/>
            <pc:sldMk cId="67434992" sldId="267"/>
            <ac:spMk id="3" creationId="{BED43F3C-CC77-475C-A73F-BD942044FC44}"/>
          </ac:spMkLst>
        </pc:spChg>
        <pc:spChg chg="add mod">
          <ac:chgData name="Theresa Walter" userId="10af728f91fdc78f" providerId="LiveId" clId="{6E2970EC-8D81-4F9B-AAC6-2A0296F596C9}" dt="2019-11-19T16:12:08.150" v="2536" actId="1076"/>
          <ac:spMkLst>
            <pc:docMk/>
            <pc:sldMk cId="67434992" sldId="267"/>
            <ac:spMk id="4" creationId="{8C5E150F-538F-4BB2-A925-19251E5EE19D}"/>
          </ac:spMkLst>
        </pc:spChg>
        <pc:spChg chg="add del">
          <ac:chgData name="Theresa Walter" userId="10af728f91fdc78f" providerId="LiveId" clId="{6E2970EC-8D81-4F9B-AAC6-2A0296F596C9}" dt="2019-11-19T15:27:14.992" v="2295" actId="26606"/>
          <ac:spMkLst>
            <pc:docMk/>
            <pc:sldMk cId="67434992" sldId="267"/>
            <ac:spMk id="1030" creationId="{3CD9DF72-87A3-404E-A828-84CBF11A8303}"/>
          </ac:spMkLst>
        </pc:spChg>
        <pc:spChg chg="add">
          <ac:chgData name="Theresa Walter" userId="10af728f91fdc78f" providerId="LiveId" clId="{6E2970EC-8D81-4F9B-AAC6-2A0296F596C9}" dt="2019-11-19T15:27:15.018" v="2296" actId="26606"/>
          <ac:spMkLst>
            <pc:docMk/>
            <pc:sldMk cId="67434992" sldId="267"/>
            <ac:spMk id="1032" creationId="{4038CB10-1F5C-4D54-9DF7-12586DE5B007}"/>
          </ac:spMkLst>
        </pc:spChg>
        <pc:spChg chg="add">
          <ac:chgData name="Theresa Walter" userId="10af728f91fdc78f" providerId="LiveId" clId="{6E2970EC-8D81-4F9B-AAC6-2A0296F596C9}" dt="2019-11-19T15:27:15.018" v="2296" actId="26606"/>
          <ac:spMkLst>
            <pc:docMk/>
            <pc:sldMk cId="67434992" sldId="267"/>
            <ac:spMk id="1033" creationId="{73ED6512-6858-4552-B699-9A97FE9A4EA2}"/>
          </ac:spMkLst>
        </pc:spChg>
        <pc:picChg chg="add del mod">
          <ac:chgData name="Theresa Walter" userId="10af728f91fdc78f" providerId="LiveId" clId="{6E2970EC-8D81-4F9B-AAC6-2A0296F596C9}" dt="2019-11-19T15:25:48.777" v="2276" actId="478"/>
          <ac:picMkLst>
            <pc:docMk/>
            <pc:sldMk cId="67434992" sldId="267"/>
            <ac:picMk id="1026" creationId="{3F7849F9-1C3F-4B7A-84AF-2B46BA45DEA0}"/>
          </ac:picMkLst>
        </pc:picChg>
        <pc:picChg chg="add mod">
          <ac:chgData name="Theresa Walter" userId="10af728f91fdc78f" providerId="LiveId" clId="{6E2970EC-8D81-4F9B-AAC6-2A0296F596C9}" dt="2019-11-19T15:40:43.194" v="2393" actId="14100"/>
          <ac:picMkLst>
            <pc:docMk/>
            <pc:sldMk cId="67434992" sldId="267"/>
            <ac:picMk id="1028" creationId="{71E90D7D-B036-441C-8912-B3CD7631BD6A}"/>
          </ac:picMkLst>
        </pc:picChg>
        <pc:cxnChg chg="add del">
          <ac:chgData name="Theresa Walter" userId="10af728f91fdc78f" providerId="LiveId" clId="{6E2970EC-8D81-4F9B-AAC6-2A0296F596C9}" dt="2019-11-19T15:27:06.385" v="2293" actId="26606"/>
          <ac:cxnSpMkLst>
            <pc:docMk/>
            <pc:sldMk cId="67434992" sldId="267"/>
            <ac:cxnSpMk id="73" creationId="{E4A809D5-3600-46D4-A466-67F2349A54FB}"/>
          </ac:cxnSpMkLst>
        </pc:cxnChg>
        <pc:cxnChg chg="add del">
          <ac:chgData name="Theresa Walter" userId="10af728f91fdc78f" providerId="LiveId" clId="{6E2970EC-8D81-4F9B-AAC6-2A0296F596C9}" dt="2019-11-19T15:27:14.992" v="2295" actId="26606"/>
          <ac:cxnSpMkLst>
            <pc:docMk/>
            <pc:sldMk cId="67434992" sldId="267"/>
            <ac:cxnSpMk id="75" creationId="{20E3A342-4D61-4E3F-AF90-1AB42AEB96CC}"/>
          </ac:cxnSpMkLst>
        </pc:cxnChg>
      </pc:sldChg>
      <pc:sldChg chg="addSp delSp modSp add setBg">
        <pc:chgData name="Theresa Walter" userId="10af728f91fdc78f" providerId="LiveId" clId="{6E2970EC-8D81-4F9B-AAC6-2A0296F596C9}" dt="2019-11-19T15:47:54.020" v="2409"/>
        <pc:sldMkLst>
          <pc:docMk/>
          <pc:sldMk cId="1637449759" sldId="268"/>
        </pc:sldMkLst>
        <pc:spChg chg="del">
          <ac:chgData name="Theresa Walter" userId="10af728f91fdc78f" providerId="LiveId" clId="{6E2970EC-8D81-4F9B-AAC6-2A0296F596C9}" dt="2019-11-19T15:16:50.884" v="2102" actId="478"/>
          <ac:spMkLst>
            <pc:docMk/>
            <pc:sldMk cId="1637449759" sldId="268"/>
            <ac:spMk id="2" creationId="{0394708D-90D2-43DB-8046-C4C7C18F33E2}"/>
          </ac:spMkLst>
        </pc:spChg>
        <pc:spChg chg="mod">
          <ac:chgData name="Theresa Walter" userId="10af728f91fdc78f" providerId="LiveId" clId="{6E2970EC-8D81-4F9B-AAC6-2A0296F596C9}" dt="2019-11-19T15:37:08.532" v="2374" actId="20577"/>
          <ac:spMkLst>
            <pc:docMk/>
            <pc:sldMk cId="1637449759" sldId="268"/>
            <ac:spMk id="3" creationId="{FBAED0CE-5661-43D0-99F5-39E2242AB459}"/>
          </ac:spMkLst>
        </pc:spChg>
        <pc:picChg chg="add mod modCrop">
          <ac:chgData name="Theresa Walter" userId="10af728f91fdc78f" providerId="LiveId" clId="{6E2970EC-8D81-4F9B-AAC6-2A0296F596C9}" dt="2019-11-19T15:46:45.072" v="2405" actId="14100"/>
          <ac:picMkLst>
            <pc:docMk/>
            <pc:sldMk cId="1637449759" sldId="268"/>
            <ac:picMk id="4" creationId="{EDE82B0C-0741-4C0D-AFB7-12609DB7208D}"/>
          </ac:picMkLst>
        </pc:picChg>
      </pc:sldChg>
      <pc:sldChg chg="addSp delSp modSp add setBg">
        <pc:chgData name="Theresa Walter" userId="10af728f91fdc78f" providerId="LiveId" clId="{6E2970EC-8D81-4F9B-AAC6-2A0296F596C9}" dt="2019-11-19T16:11:22.861" v="2533"/>
        <pc:sldMkLst>
          <pc:docMk/>
          <pc:sldMk cId="3236766122" sldId="269"/>
        </pc:sldMkLst>
        <pc:spChg chg="mod">
          <ac:chgData name="Theresa Walter" userId="10af728f91fdc78f" providerId="LiveId" clId="{6E2970EC-8D81-4F9B-AAC6-2A0296F596C9}" dt="2019-11-19T16:10:59.262" v="2531" actId="14100"/>
          <ac:spMkLst>
            <pc:docMk/>
            <pc:sldMk cId="3236766122" sldId="269"/>
            <ac:spMk id="2" creationId="{23D7877D-C73F-42C2-936B-6C11E183DBFD}"/>
          </ac:spMkLst>
        </pc:spChg>
        <pc:spChg chg="del">
          <ac:chgData name="Theresa Walter" userId="10af728f91fdc78f" providerId="LiveId" clId="{6E2970EC-8D81-4F9B-AAC6-2A0296F596C9}" dt="2019-11-19T16:08:50.338" v="2506" actId="478"/>
          <ac:spMkLst>
            <pc:docMk/>
            <pc:sldMk cId="3236766122" sldId="269"/>
            <ac:spMk id="3" creationId="{2DABBEF9-EAD9-480A-B782-82D174AD0EE9}"/>
          </ac:spMkLst>
        </pc:spChg>
        <pc:picChg chg="add mod">
          <ac:chgData name="Theresa Walter" userId="10af728f91fdc78f" providerId="LiveId" clId="{6E2970EC-8D81-4F9B-AAC6-2A0296F596C9}" dt="2019-11-19T16:10:55.432" v="2530" actId="14100"/>
          <ac:picMkLst>
            <pc:docMk/>
            <pc:sldMk cId="3236766122" sldId="269"/>
            <ac:picMk id="3074" creationId="{AEE9BBEA-FF9D-46FA-AF54-C675DEE956EA}"/>
          </ac:picMkLst>
        </pc:picChg>
      </pc:sldChg>
      <pc:sldChg chg="add del">
        <pc:chgData name="Theresa Walter" userId="10af728f91fdc78f" providerId="LiveId" clId="{6E2970EC-8D81-4F9B-AAC6-2A0296F596C9}" dt="2019-11-19T16:06:29.398" v="2497"/>
        <pc:sldMkLst>
          <pc:docMk/>
          <pc:sldMk cId="1525036332"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34591-3471-4328-9D18-7B479A1D816A}" type="datetimeFigureOut">
              <a:rPr lang="es-GT" smtClean="0"/>
              <a:t>17/04/2020</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3C3E8B-F30C-4A11-9D48-37F8AC4FB435}" type="slidenum">
              <a:rPr lang="es-GT" smtClean="0"/>
              <a:t>‹Nº›</a:t>
            </a:fld>
            <a:endParaRPr lang="es-GT"/>
          </a:p>
        </p:txBody>
      </p:sp>
    </p:spTree>
    <p:extLst>
      <p:ext uri="{BB962C8B-B14F-4D97-AF65-F5344CB8AC3E}">
        <p14:creationId xmlns:p14="http://schemas.microsoft.com/office/powerpoint/2010/main" val="298232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283C3E8B-F30C-4A11-9D48-37F8AC4FB435}" type="slidenum">
              <a:rPr lang="es-GT" smtClean="0"/>
              <a:t>4</a:t>
            </a:fld>
            <a:endParaRPr lang="es-GT"/>
          </a:p>
        </p:txBody>
      </p:sp>
    </p:spTree>
    <p:extLst>
      <p:ext uri="{BB962C8B-B14F-4D97-AF65-F5344CB8AC3E}">
        <p14:creationId xmlns:p14="http://schemas.microsoft.com/office/powerpoint/2010/main" val="170977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283C3E8B-F30C-4A11-9D48-37F8AC4FB435}" type="slidenum">
              <a:rPr lang="es-GT" smtClean="0"/>
              <a:t>5</a:t>
            </a:fld>
            <a:endParaRPr lang="es-GT"/>
          </a:p>
        </p:txBody>
      </p:sp>
    </p:spTree>
    <p:extLst>
      <p:ext uri="{BB962C8B-B14F-4D97-AF65-F5344CB8AC3E}">
        <p14:creationId xmlns:p14="http://schemas.microsoft.com/office/powerpoint/2010/main" val="151570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283C3E8B-F30C-4A11-9D48-37F8AC4FB435}" type="slidenum">
              <a:rPr lang="es-GT" smtClean="0"/>
              <a:t>13</a:t>
            </a:fld>
            <a:endParaRPr lang="es-GT"/>
          </a:p>
        </p:txBody>
      </p:sp>
    </p:spTree>
    <p:extLst>
      <p:ext uri="{BB962C8B-B14F-4D97-AF65-F5344CB8AC3E}">
        <p14:creationId xmlns:p14="http://schemas.microsoft.com/office/powerpoint/2010/main" val="298931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283C3E8B-F30C-4A11-9D48-37F8AC4FB435}" type="slidenum">
              <a:rPr lang="es-GT" smtClean="0"/>
              <a:t>17</a:t>
            </a:fld>
            <a:endParaRPr lang="es-GT"/>
          </a:p>
        </p:txBody>
      </p:sp>
    </p:spTree>
    <p:extLst>
      <p:ext uri="{BB962C8B-B14F-4D97-AF65-F5344CB8AC3E}">
        <p14:creationId xmlns:p14="http://schemas.microsoft.com/office/powerpoint/2010/main" val="406784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1996259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2989629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62710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3837175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5973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1402688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20498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90150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295028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546F1E-4193-4824-B37E-93A97B0604F3}" type="datetimeFigureOut">
              <a:rPr lang="es-GT" smtClean="0"/>
              <a:t>17/04/2020</a:t>
            </a:fld>
            <a:endParaRPr lang="es-GT"/>
          </a:p>
        </p:txBody>
      </p:sp>
      <p:sp>
        <p:nvSpPr>
          <p:cNvPr id="5" name="Footer Placeholder 4"/>
          <p:cNvSpPr>
            <a:spLocks noGrp="1"/>
          </p:cNvSpPr>
          <p:nvPr>
            <p:ph type="ftr" sz="quarter" idx="11"/>
          </p:nvPr>
        </p:nvSpPr>
        <p:spPr/>
        <p:txBody>
          <a:bodyPr/>
          <a:lstStyle/>
          <a:p>
            <a:endParaRPr lang="es-GT"/>
          </a:p>
        </p:txBody>
      </p:sp>
      <p:sp>
        <p:nvSpPr>
          <p:cNvPr id="6" name="Slide Number Placeholder 5"/>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1845590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8546F1E-4193-4824-B37E-93A97B0604F3}" type="datetimeFigureOut">
              <a:rPr lang="es-GT" smtClean="0"/>
              <a:t>17/04/2020</a:t>
            </a:fld>
            <a:endParaRPr lang="es-GT"/>
          </a:p>
        </p:txBody>
      </p:sp>
      <p:sp>
        <p:nvSpPr>
          <p:cNvPr id="6" name="Footer Placeholder 5"/>
          <p:cNvSpPr>
            <a:spLocks noGrp="1"/>
          </p:cNvSpPr>
          <p:nvPr>
            <p:ph type="ftr" sz="quarter" idx="11"/>
          </p:nvPr>
        </p:nvSpPr>
        <p:spPr/>
        <p:txBody>
          <a:bodyPr/>
          <a:lstStyle/>
          <a:p>
            <a:endParaRPr lang="es-GT"/>
          </a:p>
        </p:txBody>
      </p:sp>
      <p:sp>
        <p:nvSpPr>
          <p:cNvPr id="7" name="Slide Number Placeholder 6"/>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1071561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8546F1E-4193-4824-B37E-93A97B0604F3}" type="datetimeFigureOut">
              <a:rPr lang="es-GT" smtClean="0"/>
              <a:t>17/04/2020</a:t>
            </a:fld>
            <a:endParaRPr lang="es-GT"/>
          </a:p>
        </p:txBody>
      </p:sp>
      <p:sp>
        <p:nvSpPr>
          <p:cNvPr id="8" name="Footer Placeholder 7"/>
          <p:cNvSpPr>
            <a:spLocks noGrp="1"/>
          </p:cNvSpPr>
          <p:nvPr>
            <p:ph type="ftr" sz="quarter" idx="11"/>
          </p:nvPr>
        </p:nvSpPr>
        <p:spPr/>
        <p:txBody>
          <a:bodyPr/>
          <a:lstStyle/>
          <a:p>
            <a:endParaRPr lang="es-GT"/>
          </a:p>
        </p:txBody>
      </p:sp>
      <p:sp>
        <p:nvSpPr>
          <p:cNvPr id="9" name="Slide Number Placeholder 8"/>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13347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8546F1E-4193-4824-B37E-93A97B0604F3}" type="datetimeFigureOut">
              <a:rPr lang="es-GT" smtClean="0"/>
              <a:t>17/04/2020</a:t>
            </a:fld>
            <a:endParaRPr lang="es-GT"/>
          </a:p>
        </p:txBody>
      </p:sp>
      <p:sp>
        <p:nvSpPr>
          <p:cNvPr id="4" name="Footer Placeholder 3"/>
          <p:cNvSpPr>
            <a:spLocks noGrp="1"/>
          </p:cNvSpPr>
          <p:nvPr>
            <p:ph type="ftr" sz="quarter" idx="11"/>
          </p:nvPr>
        </p:nvSpPr>
        <p:spPr/>
        <p:txBody>
          <a:bodyPr/>
          <a:lstStyle/>
          <a:p>
            <a:endParaRPr lang="es-GT"/>
          </a:p>
        </p:txBody>
      </p:sp>
      <p:sp>
        <p:nvSpPr>
          <p:cNvPr id="5" name="Slide Number Placeholder 4"/>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289830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46F1E-4193-4824-B37E-93A97B0604F3}" type="datetimeFigureOut">
              <a:rPr lang="es-GT" smtClean="0"/>
              <a:t>17/04/2020</a:t>
            </a:fld>
            <a:endParaRPr lang="es-GT"/>
          </a:p>
        </p:txBody>
      </p:sp>
      <p:sp>
        <p:nvSpPr>
          <p:cNvPr id="3" name="Footer Placeholder 2"/>
          <p:cNvSpPr>
            <a:spLocks noGrp="1"/>
          </p:cNvSpPr>
          <p:nvPr>
            <p:ph type="ftr" sz="quarter" idx="11"/>
          </p:nvPr>
        </p:nvSpPr>
        <p:spPr/>
        <p:txBody>
          <a:bodyPr/>
          <a:lstStyle/>
          <a:p>
            <a:endParaRPr lang="es-GT"/>
          </a:p>
        </p:txBody>
      </p:sp>
      <p:sp>
        <p:nvSpPr>
          <p:cNvPr id="4" name="Slide Number Placeholder 3"/>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218945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8546F1E-4193-4824-B37E-93A97B0604F3}" type="datetimeFigureOut">
              <a:rPr lang="es-GT" smtClean="0"/>
              <a:t>17/04/2020</a:t>
            </a:fld>
            <a:endParaRPr lang="es-GT"/>
          </a:p>
        </p:txBody>
      </p:sp>
      <p:sp>
        <p:nvSpPr>
          <p:cNvPr id="6" name="Footer Placeholder 5"/>
          <p:cNvSpPr>
            <a:spLocks noGrp="1"/>
          </p:cNvSpPr>
          <p:nvPr>
            <p:ph type="ftr" sz="quarter" idx="11"/>
          </p:nvPr>
        </p:nvSpPr>
        <p:spPr/>
        <p:txBody>
          <a:bodyPr/>
          <a:lstStyle/>
          <a:p>
            <a:endParaRPr lang="es-GT"/>
          </a:p>
        </p:txBody>
      </p:sp>
      <p:sp>
        <p:nvSpPr>
          <p:cNvPr id="7" name="Slide Number Placeholder 6"/>
          <p:cNvSpPr>
            <a:spLocks noGrp="1"/>
          </p:cNvSpPr>
          <p:nvPr>
            <p:ph type="sldNum" sz="quarter" idx="12"/>
          </p:nvPr>
        </p:nvSpPr>
        <p:spPr/>
        <p:txBody>
          <a:bodyPr/>
          <a:lstStyle/>
          <a:p>
            <a:fld id="{D3FBA156-9E22-44F1-BE8A-5706B8B674E1}" type="slidenum">
              <a:rPr lang="es-GT" smtClean="0"/>
              <a:t>‹Nº›</a:t>
            </a:fld>
            <a:endParaRPr lang="es-GT"/>
          </a:p>
        </p:txBody>
      </p:sp>
    </p:spTree>
    <p:extLst>
      <p:ext uri="{BB962C8B-B14F-4D97-AF65-F5344CB8AC3E}">
        <p14:creationId xmlns:p14="http://schemas.microsoft.com/office/powerpoint/2010/main" val="68216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6" name="Footer Placeholder 5"/>
          <p:cNvSpPr>
            <a:spLocks noGrp="1"/>
          </p:cNvSpPr>
          <p:nvPr>
            <p:ph type="ftr" sz="quarter" idx="11"/>
          </p:nvPr>
        </p:nvSpPr>
        <p:spPr/>
        <p:txBody>
          <a:bodyPr/>
          <a:lstStyle/>
          <a:p>
            <a:endParaRPr lang="es-GT"/>
          </a:p>
        </p:txBody>
      </p:sp>
      <p:sp>
        <p:nvSpPr>
          <p:cNvPr id="7" name="Slide Number Placeholder 6"/>
          <p:cNvSpPr>
            <a:spLocks noGrp="1"/>
          </p:cNvSpPr>
          <p:nvPr>
            <p:ph type="sldNum" sz="quarter" idx="12"/>
          </p:nvPr>
        </p:nvSpPr>
        <p:spPr/>
        <p:txBody>
          <a:bodyPr/>
          <a:lstStyle/>
          <a:p>
            <a:fld id="{D3FBA156-9E22-44F1-BE8A-5706B8B674E1}" type="slidenum">
              <a:rPr lang="es-GT" smtClean="0"/>
              <a:t>‹Nº›</a:t>
            </a:fld>
            <a:endParaRPr lang="es-GT"/>
          </a:p>
        </p:txBody>
      </p:sp>
      <p:sp>
        <p:nvSpPr>
          <p:cNvPr id="5" name="Date Placeholder 4"/>
          <p:cNvSpPr>
            <a:spLocks noGrp="1"/>
          </p:cNvSpPr>
          <p:nvPr>
            <p:ph type="dt" sz="half" idx="10"/>
          </p:nvPr>
        </p:nvSpPr>
        <p:spPr/>
        <p:txBody>
          <a:bodyPr/>
          <a:lstStyle/>
          <a:p>
            <a:fld id="{E8546F1E-4193-4824-B37E-93A97B0604F3}" type="datetimeFigureOut">
              <a:rPr lang="es-GT" smtClean="0"/>
              <a:t>17/04/2020</a:t>
            </a:fld>
            <a:endParaRPr lang="es-GT"/>
          </a:p>
        </p:txBody>
      </p:sp>
    </p:spTree>
    <p:extLst>
      <p:ext uri="{BB962C8B-B14F-4D97-AF65-F5344CB8AC3E}">
        <p14:creationId xmlns:p14="http://schemas.microsoft.com/office/powerpoint/2010/main" val="278712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546F1E-4193-4824-B37E-93A97B0604F3}" type="datetimeFigureOut">
              <a:rPr lang="es-GT" smtClean="0"/>
              <a:t>17/04/2020</a:t>
            </a:fld>
            <a:endParaRPr lang="es-G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G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3FBA156-9E22-44F1-BE8A-5706B8B674E1}" type="slidenum">
              <a:rPr lang="es-GT" smtClean="0"/>
              <a:t>‹Nº›</a:t>
            </a:fld>
            <a:endParaRPr lang="es-GT"/>
          </a:p>
        </p:txBody>
      </p:sp>
    </p:spTree>
    <p:extLst>
      <p:ext uri="{BB962C8B-B14F-4D97-AF65-F5344CB8AC3E}">
        <p14:creationId xmlns:p14="http://schemas.microsoft.com/office/powerpoint/2010/main" val="11624501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jpeg"/><Relationship Id="rId5" Type="http://schemas.microsoft.com/office/2007/relationships/hdphoto" Target="../media/hdphoto3.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Imagen relacionada">
            <a:extLst>
              <a:ext uri="{FF2B5EF4-FFF2-40B4-BE49-F238E27FC236}">
                <a16:creationId xmlns:a16="http://schemas.microsoft.com/office/drawing/2014/main" id="{60EE612A-EE1A-4398-A1E8-BF4CE7849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746097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085BA28D-9ADB-470E-AAF3-899A1C238996}"/>
              </a:ext>
            </a:extLst>
          </p:cNvPr>
          <p:cNvSpPr/>
          <p:nvPr/>
        </p:nvSpPr>
        <p:spPr>
          <a:xfrm>
            <a:off x="1991508" y="4524109"/>
            <a:ext cx="8528297" cy="1569660"/>
          </a:xfrm>
          <a:prstGeom prst="rect">
            <a:avLst/>
          </a:prstGeom>
          <a:noFill/>
          <a:effectLst>
            <a:glow rad="228600">
              <a:schemeClr val="accent1">
                <a:satMod val="175000"/>
                <a:alpha val="40000"/>
              </a:schemeClr>
            </a:glow>
            <a:reflection blurRad="6350" stA="50000" endA="300" endPos="55500" dist="101600" dir="5400000" sy="-100000" algn="bl" rotWithShape="0"/>
            <a:softEdge rad="317500"/>
          </a:effectLst>
          <a:scene3d>
            <a:camera prst="orthographicFront"/>
            <a:lightRig rig="threePt" dir="t"/>
          </a:scene3d>
          <a:sp3d>
            <a:bevelT w="165100" prst="coolSlant"/>
          </a:sp3d>
        </p:spPr>
        <p:txBody>
          <a:bodyPr wrap="none" lIns="91440" tIns="45720" rIns="91440" bIns="45720">
            <a:prstTxWarp prst="textCanDown">
              <a:avLst/>
            </a:prstTxWarp>
            <a:spAutoFit/>
            <a:sp3d extrusionH="57150">
              <a:bevelT w="57150" h="38100" prst="hardEdge"/>
            </a:sp3d>
          </a:bodyPr>
          <a:lstStyle/>
          <a:p>
            <a:pPr algn="ctr"/>
            <a:r>
              <a:rPr lang="es-ES" sz="9600" b="1" cap="none" spc="0" dirty="0">
                <a:ln w="28575">
                  <a:solidFill>
                    <a:schemeClr val="tx1"/>
                  </a:solidFill>
                  <a:prstDash val="solid"/>
                </a:ln>
                <a:solidFill>
                  <a:schemeClr val="accent1"/>
                </a:solidFill>
                <a:effectLst>
                  <a:glow rad="228600">
                    <a:schemeClr val="accent1">
                      <a:satMod val="175000"/>
                      <a:alpha val="40000"/>
                    </a:schemeClr>
                  </a:glow>
                  <a:outerShdw blurRad="12700" dist="38100" dir="2700000" algn="tl" rotWithShape="0">
                    <a:schemeClr val="accent5">
                      <a:lumMod val="60000"/>
                      <a:lumOff val="40000"/>
                    </a:schemeClr>
                  </a:outerShdw>
                </a:effectLst>
                <a:latin typeface="Arial Black" panose="020B0A04020102020204" pitchFamily="34" charset="0"/>
              </a:rPr>
              <a:t>CASA SOFÍA</a:t>
            </a:r>
          </a:p>
        </p:txBody>
      </p:sp>
      <p:pic>
        <p:nvPicPr>
          <p:cNvPr id="2" name="Enya - Only Time (Instrumental)">
            <a:hlinkClick r:id="" action="ppaction://media"/>
            <a:extLst>
              <a:ext uri="{FF2B5EF4-FFF2-40B4-BE49-F238E27FC236}">
                <a16:creationId xmlns:a16="http://schemas.microsoft.com/office/drawing/2014/main" id="{85AF4C5C-8C18-4F73-B71E-199C8BC98D94}"/>
              </a:ext>
            </a:extLst>
          </p:cNvPr>
          <p:cNvPicPr>
            <a:picLocks noChangeAspect="1"/>
          </p:cNvPicPr>
          <p:nvPr>
            <a:audioFile r:link="rId3"/>
            <p:extLst>
              <p:ext uri="{DAA4B4D4-6D71-4841-9C94-3DE7FCFB9230}">
                <p14:media xmlns:p14="http://schemas.microsoft.com/office/powerpoint/2010/main" r:embed="rId2">
                  <p14:fade in="750"/>
                  <p14:bmkLst>
                    <p14:bmk name="Marcador 1" time="0"/>
                  </p14:bmkLst>
                </p14:media>
              </p:ext>
            </p:extLst>
          </p:nvPr>
        </p:nvPicPr>
        <p:blipFill>
          <a:blip r:embed="rId6"/>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3605539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3089">
        <p159:morph option="byObject"/>
      </p:transition>
    </mc:Choice>
    <mc:Fallback>
      <p:transition spd="slow" advClick="0" advTm="130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remove" display="0">
                  <p:stCondLst>
                    <p:cond delay="indefinite"/>
                  </p:stCondLst>
                  <p:endCondLst>
                    <p:cond evt="onStopAudio" delay="0">
                      <p:tgtEl>
                        <p:sldTgt/>
                      </p:tgtEl>
                    </p:cond>
                  </p:endCondLst>
                </p:cTn>
                <p:tgtEl>
                  <p:spTgt spid="2"/>
                </p:tgtEl>
              </p:cMediaNode>
            </p:audio>
          </p:childTnLst>
        </p:cTn>
      </p:par>
    </p:tnLst>
    <p:bldLst>
      <p:bldP spid="7" grpId="0"/>
    </p:bldLst>
  </p:timing>
  <p:extLst>
    <p:ext uri="{E180D4A7-C9FB-4DFB-919C-405C955672EB}">
      <p14:showEvtLst xmlns:p14="http://schemas.microsoft.com/office/powerpoint/2010/main">
        <p14:playEvt time="366"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90">
          <a:fgClr>
            <a:srgbClr val="FFCCCC"/>
          </a:fgClr>
          <a:bgClr>
            <a:schemeClr val="bg1"/>
          </a:bgClr>
        </a:pattFill>
        <a:effectLst/>
      </p:bgPr>
    </p:bg>
    <p:spTree>
      <p:nvGrpSpPr>
        <p:cNvPr id="1" name=""/>
        <p:cNvGrpSpPr/>
        <p:nvPr/>
      </p:nvGrpSpPr>
      <p:grpSpPr>
        <a:xfrm>
          <a:off x="0" y="0"/>
          <a:ext cx="0" cy="0"/>
          <a:chOff x="0" y="0"/>
          <a:chExt cx="0" cy="0"/>
        </a:xfrm>
      </p:grpSpPr>
      <p:pic>
        <p:nvPicPr>
          <p:cNvPr id="5" name="Picture 2" descr="https://lh3.googleusercontent.com/b1RqP9DfAHsFKBvOpaG19MC7ykCfnE1Y2ngsT1zTAjoFdx4WizcU6BDVPjMpgbF5rFSqK_gFpiWVSagTLc_j8J-M7Yie438hHXkmabKVOFNcJs8XRkxnbvt4vBLfAO3gN9c7y6yMcWYqLaT3M9nRcDnMpIFTCbNOpsNW4IEvo6dk4_Mr2Bhj17zXnagzoWuHHo-dtSrPqYkkWv699CIBY-oiwCSVd3gIWYfjUPd9c7h4OtHA9BDeXKO-OdvIx3QkJ9mWFV_W_FUl4sb-SOmL-DK9m40oLVGy80jvYaDqyZr2_Y5GUQM21UN2kroXsrdJbI8vPmfVAflML8UbAmKt598HPl2MhevW6BtI9d7VSIsR-mk0cQI1C2YJXr2-SiavoByuhPvKu_9fxFLkNVwe0Yg1LMYnz_w-0-j7TTui5yQOv6lFn1B5ldTvdFPSYYgTgR8eBpj5t3ED4-8ty-ZQkXdiXTaA_hk-w_pNBJ3NcsNdDuoIxsLsuTdwXjDZ6f_uAny3lzQomyypeXvDZT9Glu_h9ETpn-36R5X6R2O7n4dtrynupheN8Iu1ELPvjzgVbBfuLagFyCE4NR8rkoM2iEAceaejP4mNJU4uH2FzGyCKZsPPBJL6y_2xqV1_0ml7vvru0i2buOty166OviJX_wwIEcPlPk4=w349-h657-no">
            <a:extLst>
              <a:ext uri="{FF2B5EF4-FFF2-40B4-BE49-F238E27FC236}">
                <a16:creationId xmlns:a16="http://schemas.microsoft.com/office/drawing/2014/main" id="{5751E776-EFED-467B-8E83-F7F712AF2B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04518" y="333512"/>
            <a:ext cx="3279238" cy="619097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Imagen que contiene colorido, agua, sostener, foto&#10;&#10;Descripción generada automáticamente">
            <a:extLst>
              <a:ext uri="{FF2B5EF4-FFF2-40B4-BE49-F238E27FC236}">
                <a16:creationId xmlns:a16="http://schemas.microsoft.com/office/drawing/2014/main" id="{137B1558-D1FC-4045-881C-B852F5D6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44" y="539055"/>
            <a:ext cx="4438650" cy="4933950"/>
          </a:xfrm>
          <a:prstGeom prst="rect">
            <a:avLst/>
          </a:prstGeom>
        </p:spPr>
      </p:pic>
      <p:sp>
        <p:nvSpPr>
          <p:cNvPr id="7" name="CuadroTexto 6">
            <a:extLst>
              <a:ext uri="{FF2B5EF4-FFF2-40B4-BE49-F238E27FC236}">
                <a16:creationId xmlns:a16="http://schemas.microsoft.com/office/drawing/2014/main" id="{A9F7CFE5-902D-4727-9491-A543B508C3F8}"/>
              </a:ext>
            </a:extLst>
          </p:cNvPr>
          <p:cNvSpPr txBox="1"/>
          <p:nvPr/>
        </p:nvSpPr>
        <p:spPr>
          <a:xfrm>
            <a:off x="1098453" y="5473005"/>
            <a:ext cx="6549389" cy="1384995"/>
          </a:xfrm>
          <a:prstGeom prst="rect">
            <a:avLst/>
          </a:prstGeom>
          <a:noFill/>
          <a:effectLst>
            <a:reflection blurRad="6350" stA="52000" endA="300" endPos="35000" dir="5400000" sy="-100000" algn="bl" rotWithShape="0"/>
          </a:effectLst>
        </p:spPr>
        <p:txBody>
          <a:bodyPr wrap="square" rtlCol="0">
            <a:spAutoFit/>
          </a:bodyPr>
          <a:lstStyle/>
          <a:p>
            <a:pPr algn="ctr"/>
            <a:endParaRPr lang="es-GT" sz="2800" b="1" dirty="0">
              <a:latin typeface="Arial" panose="020B0604020202020204" pitchFamily="34" charset="0"/>
              <a:cs typeface="Arial" panose="020B0604020202020204" pitchFamily="34" charset="0"/>
            </a:endParaRPr>
          </a:p>
          <a:p>
            <a:pPr algn="ctr"/>
            <a:r>
              <a:rPr lang="es-GT" sz="2800" b="1" dirty="0">
                <a:latin typeface="Arial" panose="020B0604020202020204" pitchFamily="34" charset="0"/>
                <a:cs typeface="Arial" panose="020B0604020202020204" pitchFamily="34" charset="0"/>
              </a:rPr>
              <a:t>Eres el milagro de la luz de Dios</a:t>
            </a:r>
          </a:p>
          <a:p>
            <a:pPr algn="ctr"/>
            <a:r>
              <a:rPr lang="es-GT"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64303059"/>
      </p:ext>
    </p:extLst>
  </p:cSld>
  <p:clrMapOvr>
    <a:masterClrMapping/>
  </p:clrMapOvr>
  <mc:AlternateContent xmlns:mc="http://schemas.openxmlformats.org/markup-compatibility/2006">
    <mc:Choice xmlns:p14="http://schemas.microsoft.com/office/powerpoint/2010/main" Requires="p14">
      <p:transition spd="slow" p14:dur="2000" advTm="6728"/>
    </mc:Choice>
    <mc:Fallback>
      <p:transition spd="slow" advTm="6728"/>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D0EDC-280B-447C-BB11-B08D202DD0E8}"/>
              </a:ext>
            </a:extLst>
          </p:cNvPr>
          <p:cNvSpPr>
            <a:spLocks noGrp="1"/>
          </p:cNvSpPr>
          <p:nvPr>
            <p:ph type="title"/>
          </p:nvPr>
        </p:nvSpPr>
        <p:spPr>
          <a:xfrm>
            <a:off x="688423" y="5753101"/>
            <a:ext cx="5817307" cy="1104900"/>
          </a:xfrm>
          <a:noFill/>
          <a:ln>
            <a:noFill/>
          </a:ln>
        </p:spPr>
        <p:style>
          <a:lnRef idx="2">
            <a:schemeClr val="accent5"/>
          </a:lnRef>
          <a:fillRef idx="1">
            <a:schemeClr val="lt1"/>
          </a:fillRef>
          <a:effectRef idx="0">
            <a:schemeClr val="accent5"/>
          </a:effectRef>
          <a:fontRef idx="minor">
            <a:schemeClr val="dk1"/>
          </a:fontRef>
        </p:style>
        <p:txBody>
          <a:bodyPr>
            <a:noAutofit/>
          </a:bodyPr>
          <a:lstStyle/>
          <a:p>
            <a:pPr algn="ctr"/>
            <a:r>
              <a:rPr lang="es-GT" sz="3200" dirty="0">
                <a:latin typeface="Aharoni" panose="02010803020104030203" pitchFamily="2" charset="-79"/>
                <a:cs typeface="Aharoni" panose="02010803020104030203" pitchFamily="2" charset="-79"/>
              </a:rPr>
              <a:t> Eres el milagro del compartir de Dios</a:t>
            </a:r>
          </a:p>
        </p:txBody>
      </p:sp>
      <p:pic>
        <p:nvPicPr>
          <p:cNvPr id="4098" name="Picture 2">
            <a:extLst>
              <a:ext uri="{FF2B5EF4-FFF2-40B4-BE49-F238E27FC236}">
                <a16:creationId xmlns:a16="http://schemas.microsoft.com/office/drawing/2014/main" id="{1D0774C1-5DF7-4ACD-8D77-2AB113BF39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80341" y="383320"/>
            <a:ext cx="4570835" cy="60913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p:spPr>
      </p:pic>
      <p:pic>
        <p:nvPicPr>
          <p:cNvPr id="4" name="Imagen 3">
            <a:extLst>
              <a:ext uri="{FF2B5EF4-FFF2-40B4-BE49-F238E27FC236}">
                <a16:creationId xmlns:a16="http://schemas.microsoft.com/office/drawing/2014/main" id="{77DEC36B-3153-4AFE-A73B-E545569A5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25" y="210395"/>
            <a:ext cx="4383510" cy="5542705"/>
          </a:xfrm>
          <a:prstGeom prst="rect">
            <a:avLst/>
          </a:prstGeom>
        </p:spPr>
      </p:pic>
    </p:spTree>
    <p:custDataLst>
      <p:tags r:id="rId1"/>
    </p:custDataLst>
    <p:extLst>
      <p:ext uri="{BB962C8B-B14F-4D97-AF65-F5344CB8AC3E}">
        <p14:creationId xmlns:p14="http://schemas.microsoft.com/office/powerpoint/2010/main" val="91646151"/>
      </p:ext>
    </p:extLst>
  </p:cSld>
  <p:clrMapOvr>
    <a:masterClrMapping/>
  </p:clrMapOvr>
  <mc:AlternateContent xmlns:mc="http://schemas.openxmlformats.org/markup-compatibility/2006">
    <mc:Choice xmlns:p14="http://schemas.microsoft.com/office/powerpoint/2010/main" Requires="p14">
      <p:transition spd="slow" p14:dur="2000" advTm="9454"/>
    </mc:Choice>
    <mc:Fallback>
      <p:transition spd="slow" advTm="94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325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250"/>
                                        <p:tgtEl>
                                          <p:spTgt spid="4"/>
                                        </p:tgtEl>
                                      </p:cBhvr>
                                    </p:animEffect>
                                    <p:anim calcmode="lin" valueType="num">
                                      <p:cBhvr>
                                        <p:cTn id="13" dur="3250" fill="hold"/>
                                        <p:tgtEl>
                                          <p:spTgt spid="4"/>
                                        </p:tgtEl>
                                        <p:attrNameLst>
                                          <p:attrName>ppt_x</p:attrName>
                                        </p:attrNameLst>
                                      </p:cBhvr>
                                      <p:tavLst>
                                        <p:tav tm="0">
                                          <p:val>
                                            <p:strVal val="#ppt_x"/>
                                          </p:val>
                                        </p:tav>
                                        <p:tav tm="100000">
                                          <p:val>
                                            <p:strVal val="#ppt_x"/>
                                          </p:val>
                                        </p:tav>
                                      </p:tavLst>
                                    </p:anim>
                                    <p:anim calcmode="lin" valueType="num">
                                      <p:cBhvr>
                                        <p:cTn id="14" dur="3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80">
          <a:fgClr>
            <a:schemeClr val="accent3"/>
          </a:fgClr>
          <a:bgClr>
            <a:schemeClr val="bg1"/>
          </a:bgClr>
        </a:pattFill>
        <a:effectLst/>
      </p:bgPr>
    </p:bg>
    <p:spTree>
      <p:nvGrpSpPr>
        <p:cNvPr id="1" name=""/>
        <p:cNvGrpSpPr/>
        <p:nvPr/>
      </p:nvGrpSpPr>
      <p:grpSpPr>
        <a:xfrm>
          <a:off x="0" y="0"/>
          <a:ext cx="0" cy="0"/>
          <a:chOff x="0" y="0"/>
          <a:chExt cx="0" cy="0"/>
        </a:xfrm>
      </p:grpSpPr>
      <p:pic>
        <p:nvPicPr>
          <p:cNvPr id="8" name="Marcador de contenido 7" descr="Imagen que contiene agua&#10;&#10;Descripción generada automáticamente">
            <a:extLst>
              <a:ext uri="{FF2B5EF4-FFF2-40B4-BE49-F238E27FC236}">
                <a16:creationId xmlns:a16="http://schemas.microsoft.com/office/drawing/2014/main" id="{291ECD2A-378B-424B-A697-21C4833D55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9540" y="411605"/>
            <a:ext cx="4142786" cy="5809342"/>
          </a:xfrm>
        </p:spPr>
      </p:pic>
      <p:pic>
        <p:nvPicPr>
          <p:cNvPr id="3" name="Imagen 2">
            <a:extLst>
              <a:ext uri="{FF2B5EF4-FFF2-40B4-BE49-F238E27FC236}">
                <a16:creationId xmlns:a16="http://schemas.microsoft.com/office/drawing/2014/main" id="{20DCBE3C-0F6C-4764-AFE9-490A49A4A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621" y="411605"/>
            <a:ext cx="4357007" cy="5809342"/>
          </a:xfrm>
          <a:prstGeom prst="rect">
            <a:avLst/>
          </a:prstGeom>
        </p:spPr>
      </p:pic>
    </p:spTree>
    <p:custDataLst>
      <p:tags r:id="rId1"/>
    </p:custDataLst>
    <p:extLst>
      <p:ext uri="{BB962C8B-B14F-4D97-AF65-F5344CB8AC3E}">
        <p14:creationId xmlns:p14="http://schemas.microsoft.com/office/powerpoint/2010/main" val="2657196049"/>
      </p:ext>
    </p:extLst>
  </p:cSld>
  <p:clrMapOvr>
    <a:masterClrMapping/>
  </p:clrMapOvr>
  <mc:AlternateContent xmlns:mc="http://schemas.openxmlformats.org/markup-compatibility/2006">
    <mc:Choice xmlns:p14="http://schemas.microsoft.com/office/powerpoint/2010/main" Requires="p14">
      <p:transition spd="slow" p14:dur="2000" advTm="7958"/>
    </mc:Choice>
    <mc:Fallback>
      <p:transition spd="slow" advTm="79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amond(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ED43F3C-CC77-475C-A73F-BD942044FC44}"/>
              </a:ext>
            </a:extLst>
          </p:cNvPr>
          <p:cNvSpPr>
            <a:spLocks noGrp="1"/>
          </p:cNvSpPr>
          <p:nvPr>
            <p:ph idx="1"/>
          </p:nvPr>
        </p:nvSpPr>
        <p:spPr>
          <a:xfrm>
            <a:off x="5239954" y="321732"/>
            <a:ext cx="6624502" cy="6214534"/>
          </a:xfrm>
          <a:solidFill>
            <a:srgbClr val="3333FF"/>
          </a:solidFill>
          <a:ln>
            <a:noFill/>
          </a:ln>
          <a:effectLst/>
          <a:scene3d>
            <a:camera prst="orthographicFront">
              <a:rot lat="0" lon="0" rev="0"/>
            </a:camera>
            <a:lightRig rig="chilly" dir="t">
              <a:rot lat="0" lon="0" rev="18480000"/>
            </a:lightRig>
          </a:scene3d>
          <a:sp3d prstMaterial="clear">
            <a:bevelT h="63500"/>
          </a:sp3d>
        </p:spPr>
        <p:style>
          <a:lnRef idx="1">
            <a:schemeClr val="accent2"/>
          </a:lnRef>
          <a:fillRef idx="2">
            <a:schemeClr val="accent2"/>
          </a:fillRef>
          <a:effectRef idx="1">
            <a:schemeClr val="accent2"/>
          </a:effectRef>
          <a:fontRef idx="minor">
            <a:schemeClr val="dk1"/>
          </a:fontRef>
        </p:style>
        <p:txBody>
          <a:bodyPr anchor="ctr">
            <a:noAutofit/>
          </a:bodyPr>
          <a:lstStyle/>
          <a:p>
            <a:pPr marL="0" indent="0" algn="just">
              <a:buNone/>
            </a:pPr>
            <a:endParaRPr lang="es-GT" sz="2400" dirty="0">
              <a:solidFill>
                <a:schemeClr val="tx1"/>
              </a:solidFill>
              <a:latin typeface="Arial" panose="020B0604020202020204" pitchFamily="34" charset="0"/>
              <a:cs typeface="Arial" panose="020B0604020202020204" pitchFamily="34" charset="0"/>
            </a:endParaRPr>
          </a:p>
          <a:p>
            <a:pPr marL="0" indent="0" algn="just">
              <a:buNone/>
            </a:pPr>
            <a:endParaRPr lang="es-GT" sz="2400" dirty="0">
              <a:solidFill>
                <a:schemeClr val="tx1"/>
              </a:solidFill>
              <a:latin typeface="Arial" panose="020B0604020202020204" pitchFamily="34" charset="0"/>
              <a:cs typeface="Arial" panose="020B0604020202020204" pitchFamily="34" charset="0"/>
            </a:endParaRPr>
          </a:p>
          <a:p>
            <a:pPr marL="0" indent="0" algn="just">
              <a:buNone/>
            </a:pPr>
            <a:r>
              <a:rPr lang="es-GT" sz="2400" dirty="0">
                <a:solidFill>
                  <a:schemeClr val="tx1"/>
                </a:solidFill>
                <a:latin typeface="Arial" panose="020B0604020202020204" pitchFamily="34" charset="0"/>
                <a:cs typeface="Arial" panose="020B0604020202020204" pitchFamily="34" charset="0"/>
              </a:rPr>
              <a:t>Es el hogar de la sabiduría, conocimiento, discernimiento, originalidad, trasformación y vivencia profunda de la vida. </a:t>
            </a:r>
          </a:p>
          <a:p>
            <a:pPr marL="0" indent="0" algn="just">
              <a:buNone/>
            </a:pPr>
            <a:r>
              <a:rPr lang="es-GT" sz="2400" dirty="0">
                <a:solidFill>
                  <a:schemeClr val="tx1"/>
                </a:solidFill>
                <a:latin typeface="Arial" panose="020B0604020202020204" pitchFamily="34" charset="0"/>
                <a:cs typeface="Arial" panose="020B0604020202020204" pitchFamily="34" charset="0"/>
              </a:rPr>
              <a:t>Donde se aprende a ser libre, a ser alegres, felices, aceptando la diversidad y respetando a las demás. </a:t>
            </a:r>
          </a:p>
          <a:p>
            <a:pPr marL="0" indent="0" algn="just">
              <a:buNone/>
            </a:pPr>
            <a:r>
              <a:rPr lang="es-GT" sz="2400" dirty="0">
                <a:solidFill>
                  <a:schemeClr val="tx1"/>
                </a:solidFill>
                <a:latin typeface="Arial" panose="020B0604020202020204" pitchFamily="34" charset="0"/>
                <a:cs typeface="Arial" panose="020B0604020202020204" pitchFamily="34" charset="0"/>
              </a:rPr>
              <a:t>Respetar la vida, la dignidad, las leyes universales de la creación y todo cuanto nos sostiene y lo que nos trasciende. </a:t>
            </a:r>
          </a:p>
          <a:p>
            <a:pPr marL="0" indent="0" algn="just">
              <a:buNone/>
            </a:pPr>
            <a:r>
              <a:rPr lang="es-GT" sz="2400" dirty="0">
                <a:solidFill>
                  <a:schemeClr val="tx1"/>
                </a:solidFill>
                <a:latin typeface="Arial" panose="020B0604020202020204" pitchFamily="34" charset="0"/>
                <a:cs typeface="Arial" panose="020B0604020202020204" pitchFamily="34" charset="0"/>
              </a:rPr>
              <a:t>Hogar donde el amor a la vida se construye y la conciencia es la que mantiene viva la luz, la </a:t>
            </a:r>
            <a:r>
              <a:rPr lang="es-GT" sz="2400" dirty="0" err="1">
                <a:solidFill>
                  <a:schemeClr val="tx1"/>
                </a:solidFill>
                <a:latin typeface="Arial" panose="020B0604020202020204" pitchFamily="34" charset="0"/>
                <a:cs typeface="Arial" panose="020B0604020202020204" pitchFamily="34" charset="0"/>
              </a:rPr>
              <a:t>fé</a:t>
            </a:r>
            <a:r>
              <a:rPr lang="es-GT" sz="2400" dirty="0">
                <a:solidFill>
                  <a:schemeClr val="tx1"/>
                </a:solidFill>
                <a:latin typeface="Arial" panose="020B0604020202020204" pitchFamily="34" charset="0"/>
                <a:cs typeface="Arial" panose="020B0604020202020204" pitchFamily="34" charset="0"/>
              </a:rPr>
              <a:t>, y se agradece por la oportunidad gigantesca donde no cabe ninguna expresión sino solo gratitud por ser tan </a:t>
            </a:r>
            <a:r>
              <a:rPr lang="es-GT" sz="2400" dirty="0" err="1">
                <a:solidFill>
                  <a:schemeClr val="tx1"/>
                </a:solidFill>
                <a:latin typeface="Arial" panose="020B0604020202020204" pitchFamily="34" charset="0"/>
                <a:cs typeface="Arial" panose="020B0604020202020204" pitchFamily="34" charset="0"/>
              </a:rPr>
              <a:t>amad@s</a:t>
            </a:r>
            <a:r>
              <a:rPr lang="es-GT" sz="2400" dirty="0">
                <a:solidFill>
                  <a:schemeClr val="tx1"/>
                </a:solidFill>
                <a:latin typeface="Arial" panose="020B0604020202020204" pitchFamily="34" charset="0"/>
                <a:cs typeface="Arial" panose="020B0604020202020204" pitchFamily="34" charset="0"/>
              </a:rPr>
              <a:t>. </a:t>
            </a:r>
          </a:p>
          <a:p>
            <a:pPr marL="0" indent="0" algn="just">
              <a:buNone/>
            </a:pPr>
            <a:endParaRPr lang="es-GT" sz="2400" dirty="0">
              <a:solidFill>
                <a:schemeClr val="tx1"/>
              </a:solidFill>
              <a:latin typeface="Arial" panose="020B0604020202020204" pitchFamily="34" charset="0"/>
              <a:cs typeface="Arial" panose="020B0604020202020204" pitchFamily="34" charset="0"/>
            </a:endParaRPr>
          </a:p>
          <a:p>
            <a:pPr marL="0" indent="0" algn="just">
              <a:buNone/>
            </a:pPr>
            <a:endParaRPr lang="es-GT" sz="2400" dirty="0">
              <a:solidFill>
                <a:schemeClr val="tx1"/>
              </a:solidFill>
              <a:latin typeface="Arial" panose="020B0604020202020204" pitchFamily="34" charset="0"/>
              <a:cs typeface="Arial" panose="020B0604020202020204" pitchFamily="34" charset="0"/>
            </a:endParaRPr>
          </a:p>
        </p:txBody>
      </p:sp>
      <p:pic>
        <p:nvPicPr>
          <p:cNvPr id="1028" name="Picture 4" descr="Imagen relacionada">
            <a:extLst>
              <a:ext uri="{FF2B5EF4-FFF2-40B4-BE49-F238E27FC236}">
                <a16:creationId xmlns:a16="http://schemas.microsoft.com/office/drawing/2014/main" id="{71E90D7D-B036-441C-8912-B3CD7631BD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9" t="-1" r="1" b="7242"/>
          <a:stretch/>
        </p:blipFill>
        <p:spPr bwMode="auto">
          <a:xfrm>
            <a:off x="321732" y="321732"/>
            <a:ext cx="4942354" cy="6184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C5E150F-538F-4BB2-A925-19251E5EE19D}"/>
              </a:ext>
            </a:extLst>
          </p:cNvPr>
          <p:cNvSpPr txBox="1"/>
          <p:nvPr/>
        </p:nvSpPr>
        <p:spPr>
          <a:xfrm>
            <a:off x="467866" y="2859901"/>
            <a:ext cx="4625955"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GT" sz="6600" dirty="0">
                <a:latin typeface="Aharoni" panose="02010803020104030203" pitchFamily="2" charset="-79"/>
                <a:cs typeface="Aharoni" panose="02010803020104030203" pitchFamily="2" charset="-79"/>
              </a:rPr>
              <a:t>Casa Sofía </a:t>
            </a:r>
          </a:p>
        </p:txBody>
      </p:sp>
    </p:spTree>
    <p:extLst>
      <p:ext uri="{BB962C8B-B14F-4D97-AF65-F5344CB8AC3E}">
        <p14:creationId xmlns:p14="http://schemas.microsoft.com/office/powerpoint/2010/main" val="137521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4874">
        <p159:morph option="byObject"/>
      </p:transition>
    </mc:Choice>
    <mc:Fallback>
      <p:transition spd="slow" advClick="0" advTm="24874">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CF9F7-79F1-4CA3-B7C9-06A0B2050E39}"/>
              </a:ext>
            </a:extLst>
          </p:cNvPr>
          <p:cNvSpPr>
            <a:spLocks noGrp="1"/>
          </p:cNvSpPr>
          <p:nvPr>
            <p:ph type="title"/>
          </p:nvPr>
        </p:nvSpPr>
        <p:spPr>
          <a:xfrm>
            <a:off x="1521813" y="542109"/>
            <a:ext cx="7307394" cy="747045"/>
          </a:xfrm>
          <a:noFill/>
          <a:ln>
            <a:noFill/>
          </a:ln>
        </p:spPr>
        <p:txBody>
          <a:bodyPr>
            <a:normAutofit/>
          </a:bodyPr>
          <a:lstStyle/>
          <a:p>
            <a:r>
              <a:rPr lang="es-GT" sz="3600" b="1" dirty="0"/>
              <a:t>Huella del Amor en Casa Sofía</a:t>
            </a:r>
          </a:p>
        </p:txBody>
      </p:sp>
      <p:sp>
        <p:nvSpPr>
          <p:cNvPr id="3" name="Marcador de contenido 2">
            <a:extLst>
              <a:ext uri="{FF2B5EF4-FFF2-40B4-BE49-F238E27FC236}">
                <a16:creationId xmlns:a16="http://schemas.microsoft.com/office/drawing/2014/main" id="{DBC57037-7483-4B69-86CA-B3B2A31714E6}"/>
              </a:ext>
            </a:extLst>
          </p:cNvPr>
          <p:cNvSpPr>
            <a:spLocks noGrp="1"/>
          </p:cNvSpPr>
          <p:nvPr>
            <p:ph idx="1"/>
          </p:nvPr>
        </p:nvSpPr>
        <p:spPr>
          <a:xfrm>
            <a:off x="666852" y="1289154"/>
            <a:ext cx="8731981" cy="5026737"/>
          </a:xfrm>
          <a:solidFill>
            <a:srgbClr val="FFFFFF"/>
          </a:solidFill>
        </p:spPr>
        <p:txBody>
          <a:bodyPr>
            <a:noAutofit/>
          </a:bodyPr>
          <a:lstStyle/>
          <a:p>
            <a:pPr marL="0" indent="0" algn="just">
              <a:buNone/>
            </a:pPr>
            <a:r>
              <a:rPr lang="es-GT" sz="2200" dirty="0">
                <a:latin typeface="Arial" panose="020B0604020202020204" pitchFamily="34" charset="0"/>
                <a:cs typeface="Arial" panose="020B0604020202020204" pitchFamily="34" charset="0"/>
              </a:rPr>
              <a:t>Es el hogar donde las hermanas se apoyan, cuando alguien no parece estar bien siempre tratan de estar disponible para quien mas necesita, es una red de sabiduría que se conecta con la realidad de la sociedad. Es el hogar de empatía y misericordia porque cuando un miembro se equivoca, en lugar de llamar la atención; te comprenden, te abrazan bendiciéndote y animándote a encontrar tu propio camino. </a:t>
            </a:r>
          </a:p>
          <a:p>
            <a:pPr marL="0" indent="0" algn="just">
              <a:buNone/>
            </a:pPr>
            <a:r>
              <a:rPr lang="es-GT" sz="2200" dirty="0">
                <a:latin typeface="Arial" panose="020B0604020202020204" pitchFamily="34" charset="0"/>
                <a:cs typeface="Arial" panose="020B0604020202020204" pitchFamily="34" charset="0"/>
              </a:rPr>
              <a:t>Es el hogar del bienestar porque sencillamente se trabaja por el bien y por la humanidad.  Es un milagro construir y ser parte de un hogar así, que mas se podría pedir a la Vida o Dios. Porque las mujeres que tomaron la iniciativa, forman con ejemplos de amor, ternura, escucha, misericordia, afecto y sabiduría. Es la  manifestación mas sublime de la huella del amor. Porque “</a:t>
            </a:r>
            <a:r>
              <a:rPr lang="es-GT" sz="2200" i="1" dirty="0">
                <a:latin typeface="Arial" panose="020B0604020202020204" pitchFamily="34" charset="0"/>
                <a:cs typeface="Arial" panose="020B0604020202020204" pitchFamily="34" charset="0"/>
              </a:rPr>
              <a:t>El amor siempre deja una Huella” </a:t>
            </a:r>
            <a:r>
              <a:rPr lang="es-GT" sz="2200" dirty="0">
                <a:latin typeface="Arial" panose="020B0604020202020204" pitchFamily="34" charset="0"/>
                <a:cs typeface="Arial" panose="020B0604020202020204" pitchFamily="34" charset="0"/>
              </a:rPr>
              <a:t>-La cabaña-</a:t>
            </a:r>
          </a:p>
        </p:txBody>
      </p:sp>
    </p:spTree>
    <p:extLst>
      <p:ext uri="{BB962C8B-B14F-4D97-AF65-F5344CB8AC3E}">
        <p14:creationId xmlns:p14="http://schemas.microsoft.com/office/powerpoint/2010/main" val="3913612939"/>
      </p:ext>
    </p:extLst>
  </p:cSld>
  <p:clrMapOvr>
    <a:masterClrMapping/>
  </p:clrMapOvr>
  <mc:AlternateContent xmlns:mc="http://schemas.openxmlformats.org/markup-compatibility/2006">
    <mc:Choice xmlns:p14="http://schemas.microsoft.com/office/powerpoint/2010/main" Requires="p14">
      <p:transition spd="slow" p14:dur="2000" advTm="30103"/>
    </mc:Choice>
    <mc:Fallback>
      <p:transition spd="slow" advTm="30103"/>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90">
          <a:fgClr>
            <a:srgbClr val="00B0F0"/>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992DA-B438-42BD-A6C9-EA57554AA38E}"/>
              </a:ext>
            </a:extLst>
          </p:cNvPr>
          <p:cNvSpPr>
            <a:spLocks noGrp="1"/>
          </p:cNvSpPr>
          <p:nvPr>
            <p:ph type="title"/>
          </p:nvPr>
        </p:nvSpPr>
        <p:spPr>
          <a:xfrm>
            <a:off x="838200" y="365125"/>
            <a:ext cx="10515600" cy="634999"/>
          </a:xfrm>
        </p:spPr>
        <p:txBody>
          <a:bodyPr>
            <a:normAutofit fontScale="90000"/>
          </a:bodyPr>
          <a:lstStyle/>
          <a:p>
            <a:pPr algn="ctr"/>
            <a:r>
              <a:rPr lang="es-GT" sz="4000" b="1" dirty="0">
                <a:solidFill>
                  <a:schemeClr val="tx2"/>
                </a:solidFill>
              </a:rPr>
              <a:t>AGRADECIMIENTO</a:t>
            </a:r>
          </a:p>
        </p:txBody>
      </p:sp>
      <p:sp>
        <p:nvSpPr>
          <p:cNvPr id="3" name="Marcador de contenido 2">
            <a:extLst>
              <a:ext uri="{FF2B5EF4-FFF2-40B4-BE49-F238E27FC236}">
                <a16:creationId xmlns:a16="http://schemas.microsoft.com/office/drawing/2014/main" id="{2459428B-897B-48ED-8C2B-94AAFBFE0DAB}"/>
              </a:ext>
            </a:extLst>
          </p:cNvPr>
          <p:cNvSpPr>
            <a:spLocks noGrp="1"/>
          </p:cNvSpPr>
          <p:nvPr>
            <p:ph idx="1"/>
          </p:nvPr>
        </p:nvSpPr>
        <p:spPr>
          <a:xfrm>
            <a:off x="361950" y="1238250"/>
            <a:ext cx="11525250" cy="4419600"/>
          </a:xfrm>
        </p:spPr>
        <p:txBody>
          <a:bodyPr>
            <a:noAutofit/>
          </a:bodyPr>
          <a:lstStyle/>
          <a:p>
            <a:pPr marL="0" indent="0" algn="just">
              <a:buNone/>
            </a:pPr>
            <a:r>
              <a:rPr lang="es-GT" sz="2400" dirty="0">
                <a:latin typeface="Arial" panose="020B0604020202020204" pitchFamily="34" charset="0"/>
                <a:cs typeface="Arial" panose="020B0604020202020204" pitchFamily="34" charset="0"/>
              </a:rPr>
              <a:t>Gracias Hna. Joyce y Hna. Terry por escuchar la voz de Dios. Por tomar esta iniciativa y construir esta casa. Imagino el brillo de sus ojos cuando estaban equipando y abasteciendo la casa (Comprando camas, sartenes, estufas, lavadoras, y el dormitorio de las chicas y el alimento de las chicas… y el jardín… y distribuyendo sus propias responsabilidades, etc.). Y Gracias por mantener ese brillo. Al imaginarlo, sudan las manos de alegría y se siente liviano todo el alrededor y hace sentirse viva. También es comprensible que es una gran responsabilidad. ¿Si tuvieran que hacer todo de nuevo lo harían otra vez? Porque con sus ejemplos y gestos nos apoyan a darle sentido a nuestra vida, pero lo mas admirable es su respeto por nuestro proceso como estudiantes, mujeres y sobre todo como seres humanos. Seguramente que Dios baila y hace taichi de alegría con su labor y al ayudarle a cumplir su sueño en nosotras. </a:t>
            </a:r>
          </a:p>
        </p:txBody>
      </p:sp>
      <p:pic>
        <p:nvPicPr>
          <p:cNvPr id="3074" name="Picture 2" descr="Resultado de imagen para papeles tipicos de guatemala">
            <a:extLst>
              <a:ext uri="{FF2B5EF4-FFF2-40B4-BE49-F238E27FC236}">
                <a16:creationId xmlns:a16="http://schemas.microsoft.com/office/drawing/2014/main" id="{781221B7-E047-44E6-B399-5D0CB31203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54" b="64753"/>
          <a:stretch/>
        </p:blipFill>
        <p:spPr bwMode="auto">
          <a:xfrm>
            <a:off x="0" y="5902325"/>
            <a:ext cx="12192000"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400476"/>
      </p:ext>
    </p:extLst>
  </p:cSld>
  <p:clrMapOvr>
    <a:masterClrMapping/>
  </p:clrMapOvr>
  <mc:AlternateContent xmlns:mc="http://schemas.openxmlformats.org/markup-compatibility/2006">
    <mc:Choice xmlns:p14="http://schemas.microsoft.com/office/powerpoint/2010/main" Requires="p14">
      <p:transition spd="slow" p14:dur="2000" advTm="12840"/>
    </mc:Choice>
    <mc:Fallback>
      <p:transition spd="slow" advTm="1284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E8BC936-20A6-4B55-A0FD-1DAA394F0296}"/>
              </a:ext>
            </a:extLst>
          </p:cNvPr>
          <p:cNvSpPr>
            <a:spLocks noGrp="1"/>
          </p:cNvSpPr>
          <p:nvPr>
            <p:ph idx="1"/>
          </p:nvPr>
        </p:nvSpPr>
        <p:spPr>
          <a:xfrm>
            <a:off x="722305" y="646583"/>
            <a:ext cx="8596668" cy="4974728"/>
          </a:xfrm>
        </p:spPr>
        <p:txBody>
          <a:bodyPr>
            <a:normAutofit/>
          </a:bodyPr>
          <a:lstStyle/>
          <a:p>
            <a:pPr marL="0" indent="0" algn="just">
              <a:buNone/>
            </a:pPr>
            <a:r>
              <a:rPr lang="es-GT" sz="2800" dirty="0">
                <a:solidFill>
                  <a:schemeClr val="tx1">
                    <a:lumMod val="95000"/>
                    <a:lumOff val="5000"/>
                  </a:schemeClr>
                </a:solidFill>
                <a:latin typeface="Arial" panose="020B0604020202020204" pitchFamily="34" charset="0"/>
                <a:cs typeface="Arial" panose="020B0604020202020204" pitchFamily="34" charset="0"/>
              </a:rPr>
              <a:t>Gracias mujeres y compañeras de casa Sofia por su presencia, su sabiduría y por su compartir. Es un privilegio conocerlas y ser parte de este hogar tan maravillosa que nos hacer recordar lo amadas que somos. Este hogar nos apoya a crecer y a formarnos para que nuestra vida sea libre y podamos acompañar a los demás y aportar en el cambio y transformación de la realidad tan opresora en la que vivos.</a:t>
            </a:r>
          </a:p>
          <a:p>
            <a:pPr marL="0" indent="0">
              <a:buNone/>
            </a:pPr>
            <a:endParaRPr lang="es-GT" sz="28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016035"/>
      </p:ext>
    </p:extLst>
  </p:cSld>
  <p:clrMapOvr>
    <a:masterClrMapping/>
  </p:clrMapOvr>
  <mc:AlternateContent xmlns:mc="http://schemas.openxmlformats.org/markup-compatibility/2006">
    <mc:Choice xmlns:p14="http://schemas.microsoft.com/office/powerpoint/2010/main" Requires="p14">
      <p:transition spd="slow" p14:dur="2000" advTm="2006"/>
    </mc:Choice>
    <mc:Fallback>
      <p:transition spd="slow" advTm="2006"/>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descr="Imagen que contiene colorido, tabla, florero, pasto&#10;&#10;Descripción generada automáticamente">
            <a:extLst>
              <a:ext uri="{FF2B5EF4-FFF2-40B4-BE49-F238E27FC236}">
                <a16:creationId xmlns:a16="http://schemas.microsoft.com/office/drawing/2014/main" id="{C04BD926-988D-4318-9D45-E60C76AE49D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631"/>
          <a:stretch/>
        </p:blipFill>
        <p:spPr>
          <a:xfrm>
            <a:off x="5867700" y="10"/>
            <a:ext cx="6394152" cy="6857990"/>
          </a:xfrm>
          <a:prstGeom prst="rect">
            <a:avLst/>
          </a:prstGeom>
        </p:spPr>
      </p:pic>
      <p:sp>
        <p:nvSpPr>
          <p:cNvPr id="3" name="Marcador de contenido 2">
            <a:extLst>
              <a:ext uri="{FF2B5EF4-FFF2-40B4-BE49-F238E27FC236}">
                <a16:creationId xmlns:a16="http://schemas.microsoft.com/office/drawing/2014/main" id="{DD1EBB2F-1BBE-4482-A2DE-54DD74358871}"/>
              </a:ext>
            </a:extLst>
          </p:cNvPr>
          <p:cNvSpPr>
            <a:spLocks noGrp="1"/>
          </p:cNvSpPr>
          <p:nvPr>
            <p:ph idx="1"/>
          </p:nvPr>
        </p:nvSpPr>
        <p:spPr>
          <a:xfrm>
            <a:off x="557347" y="231196"/>
            <a:ext cx="5030951" cy="6395608"/>
          </a:xfrm>
          <a:custGeom>
            <a:avLst/>
            <a:gdLst>
              <a:gd name="connsiteX0" fmla="*/ 0 w 5030951"/>
              <a:gd name="connsiteY0" fmla="*/ 0 h 6395608"/>
              <a:gd name="connsiteX1" fmla="*/ 508685 w 5030951"/>
              <a:gd name="connsiteY1" fmla="*/ 0 h 6395608"/>
              <a:gd name="connsiteX2" fmla="*/ 1067680 w 5030951"/>
              <a:gd name="connsiteY2" fmla="*/ 0 h 6395608"/>
              <a:gd name="connsiteX3" fmla="*/ 1576365 w 5030951"/>
              <a:gd name="connsiteY3" fmla="*/ 0 h 6395608"/>
              <a:gd name="connsiteX4" fmla="*/ 2085050 w 5030951"/>
              <a:gd name="connsiteY4" fmla="*/ 0 h 6395608"/>
              <a:gd name="connsiteX5" fmla="*/ 2543425 w 5030951"/>
              <a:gd name="connsiteY5" fmla="*/ 0 h 6395608"/>
              <a:gd name="connsiteX6" fmla="*/ 3102420 w 5030951"/>
              <a:gd name="connsiteY6" fmla="*/ 0 h 6395608"/>
              <a:gd name="connsiteX7" fmla="*/ 3661414 w 5030951"/>
              <a:gd name="connsiteY7" fmla="*/ 0 h 6395608"/>
              <a:gd name="connsiteX8" fmla="*/ 4220409 w 5030951"/>
              <a:gd name="connsiteY8" fmla="*/ 0 h 6395608"/>
              <a:gd name="connsiteX9" fmla="*/ 5030951 w 5030951"/>
              <a:gd name="connsiteY9" fmla="*/ 0 h 6395608"/>
              <a:gd name="connsiteX10" fmla="*/ 5030951 w 5030951"/>
              <a:gd name="connsiteY10" fmla="*/ 517463 h 6395608"/>
              <a:gd name="connsiteX11" fmla="*/ 5030951 w 5030951"/>
              <a:gd name="connsiteY11" fmla="*/ 1098882 h 6395608"/>
              <a:gd name="connsiteX12" fmla="*/ 5030951 w 5030951"/>
              <a:gd name="connsiteY12" fmla="*/ 1552388 h 6395608"/>
              <a:gd name="connsiteX13" fmla="*/ 5030951 w 5030951"/>
              <a:gd name="connsiteY13" fmla="*/ 2133807 h 6395608"/>
              <a:gd name="connsiteX14" fmla="*/ 5030951 w 5030951"/>
              <a:gd name="connsiteY14" fmla="*/ 2843138 h 6395608"/>
              <a:gd name="connsiteX15" fmla="*/ 5030951 w 5030951"/>
              <a:gd name="connsiteY15" fmla="*/ 3360601 h 6395608"/>
              <a:gd name="connsiteX16" fmla="*/ 5030951 w 5030951"/>
              <a:gd name="connsiteY16" fmla="*/ 4005976 h 6395608"/>
              <a:gd name="connsiteX17" fmla="*/ 5030951 w 5030951"/>
              <a:gd name="connsiteY17" fmla="*/ 4523439 h 6395608"/>
              <a:gd name="connsiteX18" fmla="*/ 5030951 w 5030951"/>
              <a:gd name="connsiteY18" fmla="*/ 5168814 h 6395608"/>
              <a:gd name="connsiteX19" fmla="*/ 5030951 w 5030951"/>
              <a:gd name="connsiteY19" fmla="*/ 5878145 h 6395608"/>
              <a:gd name="connsiteX20" fmla="*/ 5030951 w 5030951"/>
              <a:gd name="connsiteY20" fmla="*/ 6395608 h 6395608"/>
              <a:gd name="connsiteX21" fmla="*/ 4572575 w 5030951"/>
              <a:gd name="connsiteY21" fmla="*/ 6395608 h 6395608"/>
              <a:gd name="connsiteX22" fmla="*/ 4013581 w 5030951"/>
              <a:gd name="connsiteY22" fmla="*/ 6395608 h 6395608"/>
              <a:gd name="connsiteX23" fmla="*/ 3353967 w 5030951"/>
              <a:gd name="connsiteY23" fmla="*/ 6395608 h 6395608"/>
              <a:gd name="connsiteX24" fmla="*/ 2744663 w 5030951"/>
              <a:gd name="connsiteY24" fmla="*/ 6395608 h 6395608"/>
              <a:gd name="connsiteX25" fmla="*/ 2336597 w 5030951"/>
              <a:gd name="connsiteY25" fmla="*/ 6395608 h 6395608"/>
              <a:gd name="connsiteX26" fmla="*/ 1727293 w 5030951"/>
              <a:gd name="connsiteY26" fmla="*/ 6395608 h 6395608"/>
              <a:gd name="connsiteX27" fmla="*/ 1067680 w 5030951"/>
              <a:gd name="connsiteY27" fmla="*/ 6395608 h 6395608"/>
              <a:gd name="connsiteX28" fmla="*/ 0 w 5030951"/>
              <a:gd name="connsiteY28" fmla="*/ 6395608 h 6395608"/>
              <a:gd name="connsiteX29" fmla="*/ 0 w 5030951"/>
              <a:gd name="connsiteY29" fmla="*/ 5750233 h 6395608"/>
              <a:gd name="connsiteX30" fmla="*/ 0 w 5030951"/>
              <a:gd name="connsiteY30" fmla="*/ 5296726 h 6395608"/>
              <a:gd name="connsiteX31" fmla="*/ 0 w 5030951"/>
              <a:gd name="connsiteY31" fmla="*/ 4907176 h 6395608"/>
              <a:gd name="connsiteX32" fmla="*/ 0 w 5030951"/>
              <a:gd name="connsiteY32" fmla="*/ 4325757 h 6395608"/>
              <a:gd name="connsiteX33" fmla="*/ 0 w 5030951"/>
              <a:gd name="connsiteY33" fmla="*/ 3744338 h 6395608"/>
              <a:gd name="connsiteX34" fmla="*/ 0 w 5030951"/>
              <a:gd name="connsiteY34" fmla="*/ 3035007 h 6395608"/>
              <a:gd name="connsiteX35" fmla="*/ 0 w 5030951"/>
              <a:gd name="connsiteY35" fmla="*/ 2453588 h 6395608"/>
              <a:gd name="connsiteX36" fmla="*/ 0 w 5030951"/>
              <a:gd name="connsiteY36" fmla="*/ 1936125 h 6395608"/>
              <a:gd name="connsiteX37" fmla="*/ 0 w 5030951"/>
              <a:gd name="connsiteY37" fmla="*/ 1290750 h 6395608"/>
              <a:gd name="connsiteX38" fmla="*/ 0 w 5030951"/>
              <a:gd name="connsiteY38" fmla="*/ 709331 h 6395608"/>
              <a:gd name="connsiteX39" fmla="*/ 0 w 5030951"/>
              <a:gd name="connsiteY39" fmla="*/ 0 h 639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30951" h="6395608" fill="none" extrusionOk="0">
                <a:moveTo>
                  <a:pt x="0" y="0"/>
                </a:moveTo>
                <a:cubicBezTo>
                  <a:pt x="206691" y="-38709"/>
                  <a:pt x="383845" y="11982"/>
                  <a:pt x="508685" y="0"/>
                </a:cubicBezTo>
                <a:cubicBezTo>
                  <a:pt x="633525" y="-11982"/>
                  <a:pt x="929826" y="4213"/>
                  <a:pt x="1067680" y="0"/>
                </a:cubicBezTo>
                <a:cubicBezTo>
                  <a:pt x="1205535" y="-4213"/>
                  <a:pt x="1402739" y="13472"/>
                  <a:pt x="1576365" y="0"/>
                </a:cubicBezTo>
                <a:cubicBezTo>
                  <a:pt x="1749992" y="-13472"/>
                  <a:pt x="1854731" y="54156"/>
                  <a:pt x="2085050" y="0"/>
                </a:cubicBezTo>
                <a:cubicBezTo>
                  <a:pt x="2315370" y="-54156"/>
                  <a:pt x="2424089" y="723"/>
                  <a:pt x="2543425" y="0"/>
                </a:cubicBezTo>
                <a:cubicBezTo>
                  <a:pt x="2662762" y="-723"/>
                  <a:pt x="2963582" y="5854"/>
                  <a:pt x="3102420" y="0"/>
                </a:cubicBezTo>
                <a:cubicBezTo>
                  <a:pt x="3241258" y="-5854"/>
                  <a:pt x="3393187" y="52890"/>
                  <a:pt x="3661414" y="0"/>
                </a:cubicBezTo>
                <a:cubicBezTo>
                  <a:pt x="3929641" y="-52890"/>
                  <a:pt x="4021597" y="26531"/>
                  <a:pt x="4220409" y="0"/>
                </a:cubicBezTo>
                <a:cubicBezTo>
                  <a:pt x="4419221" y="-26531"/>
                  <a:pt x="4826463" y="48729"/>
                  <a:pt x="5030951" y="0"/>
                </a:cubicBezTo>
                <a:cubicBezTo>
                  <a:pt x="5041584" y="204084"/>
                  <a:pt x="5007086" y="324352"/>
                  <a:pt x="5030951" y="517463"/>
                </a:cubicBezTo>
                <a:cubicBezTo>
                  <a:pt x="5054816" y="710574"/>
                  <a:pt x="4974420" y="961938"/>
                  <a:pt x="5030951" y="1098882"/>
                </a:cubicBezTo>
                <a:cubicBezTo>
                  <a:pt x="5087482" y="1235826"/>
                  <a:pt x="4994358" y="1398651"/>
                  <a:pt x="5030951" y="1552388"/>
                </a:cubicBezTo>
                <a:cubicBezTo>
                  <a:pt x="5067544" y="1706125"/>
                  <a:pt x="4981625" y="1939309"/>
                  <a:pt x="5030951" y="2133807"/>
                </a:cubicBezTo>
                <a:cubicBezTo>
                  <a:pt x="5080277" y="2328305"/>
                  <a:pt x="5015263" y="2489269"/>
                  <a:pt x="5030951" y="2843138"/>
                </a:cubicBezTo>
                <a:cubicBezTo>
                  <a:pt x="5046639" y="3197007"/>
                  <a:pt x="5011616" y="3237305"/>
                  <a:pt x="5030951" y="3360601"/>
                </a:cubicBezTo>
                <a:cubicBezTo>
                  <a:pt x="5050286" y="3483897"/>
                  <a:pt x="4959517" y="3757340"/>
                  <a:pt x="5030951" y="4005976"/>
                </a:cubicBezTo>
                <a:cubicBezTo>
                  <a:pt x="5102385" y="4254612"/>
                  <a:pt x="5029293" y="4374364"/>
                  <a:pt x="5030951" y="4523439"/>
                </a:cubicBezTo>
                <a:cubicBezTo>
                  <a:pt x="5032609" y="4672514"/>
                  <a:pt x="4954053" y="4938385"/>
                  <a:pt x="5030951" y="5168814"/>
                </a:cubicBezTo>
                <a:cubicBezTo>
                  <a:pt x="5107849" y="5399244"/>
                  <a:pt x="5004311" y="5657518"/>
                  <a:pt x="5030951" y="5878145"/>
                </a:cubicBezTo>
                <a:cubicBezTo>
                  <a:pt x="5057591" y="6098772"/>
                  <a:pt x="5011344" y="6206638"/>
                  <a:pt x="5030951" y="6395608"/>
                </a:cubicBezTo>
                <a:cubicBezTo>
                  <a:pt x="4818758" y="6428471"/>
                  <a:pt x="4780942" y="6366976"/>
                  <a:pt x="4572575" y="6395608"/>
                </a:cubicBezTo>
                <a:cubicBezTo>
                  <a:pt x="4364208" y="6424240"/>
                  <a:pt x="4242542" y="6389554"/>
                  <a:pt x="4013581" y="6395608"/>
                </a:cubicBezTo>
                <a:cubicBezTo>
                  <a:pt x="3784620" y="6401662"/>
                  <a:pt x="3518308" y="6394223"/>
                  <a:pt x="3353967" y="6395608"/>
                </a:cubicBezTo>
                <a:cubicBezTo>
                  <a:pt x="3189626" y="6396993"/>
                  <a:pt x="2984057" y="6365956"/>
                  <a:pt x="2744663" y="6395608"/>
                </a:cubicBezTo>
                <a:cubicBezTo>
                  <a:pt x="2505269" y="6425260"/>
                  <a:pt x="2528925" y="6386459"/>
                  <a:pt x="2336597" y="6395608"/>
                </a:cubicBezTo>
                <a:cubicBezTo>
                  <a:pt x="2144269" y="6404757"/>
                  <a:pt x="1888906" y="6351610"/>
                  <a:pt x="1727293" y="6395608"/>
                </a:cubicBezTo>
                <a:cubicBezTo>
                  <a:pt x="1565680" y="6439606"/>
                  <a:pt x="1258208" y="6385351"/>
                  <a:pt x="1067680" y="6395608"/>
                </a:cubicBezTo>
                <a:cubicBezTo>
                  <a:pt x="877152" y="6405865"/>
                  <a:pt x="523264" y="6278375"/>
                  <a:pt x="0" y="6395608"/>
                </a:cubicBezTo>
                <a:cubicBezTo>
                  <a:pt x="-52348" y="6186585"/>
                  <a:pt x="17544" y="6049923"/>
                  <a:pt x="0" y="5750233"/>
                </a:cubicBezTo>
                <a:cubicBezTo>
                  <a:pt x="-17544" y="5450543"/>
                  <a:pt x="20307" y="5445255"/>
                  <a:pt x="0" y="5296726"/>
                </a:cubicBezTo>
                <a:cubicBezTo>
                  <a:pt x="-20307" y="5148197"/>
                  <a:pt x="9941" y="5100267"/>
                  <a:pt x="0" y="4907176"/>
                </a:cubicBezTo>
                <a:cubicBezTo>
                  <a:pt x="-9941" y="4714085"/>
                  <a:pt x="19268" y="4530290"/>
                  <a:pt x="0" y="4325757"/>
                </a:cubicBezTo>
                <a:cubicBezTo>
                  <a:pt x="-19268" y="4121224"/>
                  <a:pt x="42262" y="3900137"/>
                  <a:pt x="0" y="3744338"/>
                </a:cubicBezTo>
                <a:cubicBezTo>
                  <a:pt x="-42262" y="3588539"/>
                  <a:pt x="24748" y="3380718"/>
                  <a:pt x="0" y="3035007"/>
                </a:cubicBezTo>
                <a:cubicBezTo>
                  <a:pt x="-24748" y="2689296"/>
                  <a:pt x="60530" y="2706615"/>
                  <a:pt x="0" y="2453588"/>
                </a:cubicBezTo>
                <a:cubicBezTo>
                  <a:pt x="-60530" y="2200561"/>
                  <a:pt x="7710" y="2043965"/>
                  <a:pt x="0" y="1936125"/>
                </a:cubicBezTo>
                <a:cubicBezTo>
                  <a:pt x="-7710" y="1828285"/>
                  <a:pt x="51616" y="1531520"/>
                  <a:pt x="0" y="1290750"/>
                </a:cubicBezTo>
                <a:cubicBezTo>
                  <a:pt x="-51616" y="1049980"/>
                  <a:pt x="39839" y="926334"/>
                  <a:pt x="0" y="709331"/>
                </a:cubicBezTo>
                <a:cubicBezTo>
                  <a:pt x="-39839" y="492328"/>
                  <a:pt x="23216" y="324700"/>
                  <a:pt x="0" y="0"/>
                </a:cubicBezTo>
                <a:close/>
              </a:path>
              <a:path w="5030951" h="6395608" stroke="0" extrusionOk="0">
                <a:moveTo>
                  <a:pt x="0" y="0"/>
                </a:moveTo>
                <a:cubicBezTo>
                  <a:pt x="272552" y="-50365"/>
                  <a:pt x="515479" y="48922"/>
                  <a:pt x="659614" y="0"/>
                </a:cubicBezTo>
                <a:cubicBezTo>
                  <a:pt x="803749" y="-48922"/>
                  <a:pt x="1137961" y="43679"/>
                  <a:pt x="1268918" y="0"/>
                </a:cubicBezTo>
                <a:cubicBezTo>
                  <a:pt x="1399875" y="-43679"/>
                  <a:pt x="1578496" y="69540"/>
                  <a:pt x="1878222" y="0"/>
                </a:cubicBezTo>
                <a:cubicBezTo>
                  <a:pt x="2177948" y="-69540"/>
                  <a:pt x="2260096" y="54659"/>
                  <a:pt x="2386907" y="0"/>
                </a:cubicBezTo>
                <a:cubicBezTo>
                  <a:pt x="2513719" y="-54659"/>
                  <a:pt x="2696505" y="19053"/>
                  <a:pt x="2996211" y="0"/>
                </a:cubicBezTo>
                <a:cubicBezTo>
                  <a:pt x="3295917" y="-19053"/>
                  <a:pt x="3201204" y="47290"/>
                  <a:pt x="3404277" y="0"/>
                </a:cubicBezTo>
                <a:cubicBezTo>
                  <a:pt x="3607350" y="-47290"/>
                  <a:pt x="3764270" y="48504"/>
                  <a:pt x="4013581" y="0"/>
                </a:cubicBezTo>
                <a:cubicBezTo>
                  <a:pt x="4262892" y="-48504"/>
                  <a:pt x="4561685" y="71737"/>
                  <a:pt x="5030951" y="0"/>
                </a:cubicBezTo>
                <a:cubicBezTo>
                  <a:pt x="5072854" y="218435"/>
                  <a:pt x="5027332" y="267491"/>
                  <a:pt x="5030951" y="453507"/>
                </a:cubicBezTo>
                <a:cubicBezTo>
                  <a:pt x="5034570" y="639523"/>
                  <a:pt x="5022826" y="821853"/>
                  <a:pt x="5030951" y="1162838"/>
                </a:cubicBezTo>
                <a:cubicBezTo>
                  <a:pt x="5039076" y="1503823"/>
                  <a:pt x="5002085" y="1503507"/>
                  <a:pt x="5030951" y="1616345"/>
                </a:cubicBezTo>
                <a:cubicBezTo>
                  <a:pt x="5059817" y="1729183"/>
                  <a:pt x="4987892" y="1860160"/>
                  <a:pt x="5030951" y="2005895"/>
                </a:cubicBezTo>
                <a:cubicBezTo>
                  <a:pt x="5074010" y="2151630"/>
                  <a:pt x="5012078" y="2371960"/>
                  <a:pt x="5030951" y="2523358"/>
                </a:cubicBezTo>
                <a:cubicBezTo>
                  <a:pt x="5049824" y="2674756"/>
                  <a:pt x="4988253" y="3017655"/>
                  <a:pt x="5030951" y="3168733"/>
                </a:cubicBezTo>
                <a:cubicBezTo>
                  <a:pt x="5073649" y="3319812"/>
                  <a:pt x="4961147" y="3693836"/>
                  <a:pt x="5030951" y="3878064"/>
                </a:cubicBezTo>
                <a:cubicBezTo>
                  <a:pt x="5100755" y="4062292"/>
                  <a:pt x="4988951" y="4227491"/>
                  <a:pt x="5030951" y="4331571"/>
                </a:cubicBezTo>
                <a:cubicBezTo>
                  <a:pt x="5072951" y="4435651"/>
                  <a:pt x="4994821" y="4622280"/>
                  <a:pt x="5030951" y="4849034"/>
                </a:cubicBezTo>
                <a:cubicBezTo>
                  <a:pt x="5067081" y="5075788"/>
                  <a:pt x="4978603" y="5209988"/>
                  <a:pt x="5030951" y="5430453"/>
                </a:cubicBezTo>
                <a:cubicBezTo>
                  <a:pt x="5083299" y="5650918"/>
                  <a:pt x="4927989" y="5976180"/>
                  <a:pt x="5030951" y="6395608"/>
                </a:cubicBezTo>
                <a:cubicBezTo>
                  <a:pt x="4825103" y="6400292"/>
                  <a:pt x="4796151" y="6383992"/>
                  <a:pt x="4572575" y="6395608"/>
                </a:cubicBezTo>
                <a:cubicBezTo>
                  <a:pt x="4348999" y="6407224"/>
                  <a:pt x="4319940" y="6348911"/>
                  <a:pt x="4164509" y="6395608"/>
                </a:cubicBezTo>
                <a:cubicBezTo>
                  <a:pt x="4009078" y="6442305"/>
                  <a:pt x="3850193" y="6391394"/>
                  <a:pt x="3655824" y="6395608"/>
                </a:cubicBezTo>
                <a:cubicBezTo>
                  <a:pt x="3461456" y="6399822"/>
                  <a:pt x="3303845" y="6334262"/>
                  <a:pt x="3096830" y="6395608"/>
                </a:cubicBezTo>
                <a:cubicBezTo>
                  <a:pt x="2889815" y="6456954"/>
                  <a:pt x="2729066" y="6373512"/>
                  <a:pt x="2437216" y="6395608"/>
                </a:cubicBezTo>
                <a:cubicBezTo>
                  <a:pt x="2145366" y="6417704"/>
                  <a:pt x="2138119" y="6345018"/>
                  <a:pt x="1978841" y="6395608"/>
                </a:cubicBezTo>
                <a:cubicBezTo>
                  <a:pt x="1819564" y="6446198"/>
                  <a:pt x="1501277" y="6359784"/>
                  <a:pt x="1369537" y="6395608"/>
                </a:cubicBezTo>
                <a:cubicBezTo>
                  <a:pt x="1237797" y="6431432"/>
                  <a:pt x="1010391" y="6395018"/>
                  <a:pt x="760233" y="6395608"/>
                </a:cubicBezTo>
                <a:cubicBezTo>
                  <a:pt x="510075" y="6396198"/>
                  <a:pt x="283505" y="6345863"/>
                  <a:pt x="0" y="6395608"/>
                </a:cubicBezTo>
                <a:cubicBezTo>
                  <a:pt x="-4242" y="6078594"/>
                  <a:pt x="20410" y="5921237"/>
                  <a:pt x="0" y="5686277"/>
                </a:cubicBezTo>
                <a:cubicBezTo>
                  <a:pt x="-20410" y="5451317"/>
                  <a:pt x="5684" y="5432587"/>
                  <a:pt x="0" y="5296726"/>
                </a:cubicBezTo>
                <a:cubicBezTo>
                  <a:pt x="-5684" y="5160865"/>
                  <a:pt x="39561" y="4878331"/>
                  <a:pt x="0" y="4651351"/>
                </a:cubicBezTo>
                <a:cubicBezTo>
                  <a:pt x="-39561" y="4424372"/>
                  <a:pt x="39841" y="4268132"/>
                  <a:pt x="0" y="4133888"/>
                </a:cubicBezTo>
                <a:cubicBezTo>
                  <a:pt x="-39841" y="3999644"/>
                  <a:pt x="47411" y="3645673"/>
                  <a:pt x="0" y="3424557"/>
                </a:cubicBezTo>
                <a:cubicBezTo>
                  <a:pt x="-47411" y="3203441"/>
                  <a:pt x="74290" y="3006697"/>
                  <a:pt x="0" y="2715226"/>
                </a:cubicBezTo>
                <a:cubicBezTo>
                  <a:pt x="-74290" y="2423755"/>
                  <a:pt x="36640" y="2273820"/>
                  <a:pt x="0" y="2133807"/>
                </a:cubicBezTo>
                <a:cubicBezTo>
                  <a:pt x="-36640" y="1993794"/>
                  <a:pt x="9517" y="1751552"/>
                  <a:pt x="0" y="1616345"/>
                </a:cubicBezTo>
                <a:cubicBezTo>
                  <a:pt x="-9517" y="1481138"/>
                  <a:pt x="8141" y="1112601"/>
                  <a:pt x="0" y="907013"/>
                </a:cubicBezTo>
                <a:cubicBezTo>
                  <a:pt x="-8141" y="701425"/>
                  <a:pt x="73470" y="448667"/>
                  <a:pt x="0" y="0"/>
                </a:cubicBezTo>
                <a:close/>
              </a:path>
            </a:pathLst>
          </a:custGeom>
          <a:ln>
            <a:noFill/>
            <a:extLst>
              <a:ext uri="{C807C97D-BFC1-408E-A445-0C87EB9F89A2}">
                <ask:lineSketchStyleProps xmlns:ask="http://schemas.microsoft.com/office/drawing/2018/sketchyshapes" sd="540315653">
                  <ask:type>
                    <ask:lineSketchScribble/>
                  </ask:type>
                </ask:lineSketchStyleProps>
              </a:ext>
            </a:extLst>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normAutofit/>
          </a:bodyPr>
          <a:lstStyle/>
          <a:p>
            <a:pPr marL="0" indent="0" algn="just">
              <a:buNone/>
            </a:pPr>
            <a:r>
              <a:rPr lang="es-GT" sz="2400" dirty="0">
                <a:solidFill>
                  <a:srgbClr val="000000"/>
                </a:solidFill>
                <a:latin typeface="Arial" panose="020B0604020202020204" pitchFamily="34" charset="0"/>
                <a:cs typeface="Arial" panose="020B0604020202020204" pitchFamily="34" charset="0"/>
              </a:rPr>
              <a:t>Y a todas las hermanas, mujeres y hombres que aportan para el funcionamiento de casa Sofía y que comenzaron con este sueño que se esta haciendo realidad; pueden tener la certeza que su aporte no ha sido en vano porque las mujeres de casa Sofía están tejiendo su propia visión, misión y haciendo realidad su deseo de estudiar, ser profesionales, ser </a:t>
            </a:r>
            <a:r>
              <a:rPr lang="es-GT" sz="2400" dirty="0" err="1">
                <a:solidFill>
                  <a:srgbClr val="000000"/>
                </a:solidFill>
                <a:latin typeface="Arial" panose="020B0604020202020204" pitchFamily="34" charset="0"/>
                <a:cs typeface="Arial" panose="020B0604020202020204" pitchFamily="34" charset="0"/>
              </a:rPr>
              <a:t>servidor@s</a:t>
            </a:r>
            <a:r>
              <a:rPr lang="es-GT" sz="2400" dirty="0">
                <a:solidFill>
                  <a:srgbClr val="000000"/>
                </a:solidFill>
                <a:latin typeface="Arial" panose="020B0604020202020204" pitchFamily="34" charset="0"/>
                <a:cs typeface="Arial" panose="020B0604020202020204" pitchFamily="34" charset="0"/>
              </a:rPr>
              <a:t> de los demás pero sobre todo, </a:t>
            </a:r>
            <a:r>
              <a:rPr lang="es-GT" sz="2400" dirty="0" err="1">
                <a:solidFill>
                  <a:srgbClr val="000000"/>
                </a:solidFill>
                <a:latin typeface="Arial" panose="020B0604020202020204" pitchFamily="34" charset="0"/>
                <a:cs typeface="Arial" panose="020B0604020202020204" pitchFamily="34" charset="0"/>
              </a:rPr>
              <a:t>futur@s</a:t>
            </a:r>
            <a:r>
              <a:rPr lang="es-GT" sz="2400" dirty="0">
                <a:solidFill>
                  <a:srgbClr val="000000"/>
                </a:solidFill>
                <a:latin typeface="Arial" panose="020B0604020202020204" pitchFamily="34" charset="0"/>
                <a:cs typeface="Arial" panose="020B0604020202020204" pitchFamily="34" charset="0"/>
              </a:rPr>
              <a:t> transformadores de la realidad para un mundo o Guatemala mas humana. </a:t>
            </a:r>
          </a:p>
        </p:txBody>
      </p:sp>
    </p:spTree>
    <p:extLst>
      <p:ext uri="{BB962C8B-B14F-4D97-AF65-F5344CB8AC3E}">
        <p14:creationId xmlns:p14="http://schemas.microsoft.com/office/powerpoint/2010/main" val="74324738"/>
      </p:ext>
    </p:extLst>
  </p:cSld>
  <p:clrMapOvr>
    <a:masterClrMapping/>
  </p:clrMapOvr>
  <mc:AlternateContent xmlns:mc="http://schemas.openxmlformats.org/markup-compatibility/2006">
    <mc:Choice xmlns:p14="http://schemas.microsoft.com/office/powerpoint/2010/main" Requires="p14">
      <p:transition spd="slow" p14:dur="2000" advTm="1622"/>
    </mc:Choice>
    <mc:Fallback>
      <p:transition spd="slow" advTm="162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ojis que no son lo que parecen| Shock.co">
            <a:extLst>
              <a:ext uri="{FF2B5EF4-FFF2-40B4-BE49-F238E27FC236}">
                <a16:creationId xmlns:a16="http://schemas.microsoft.com/office/drawing/2014/main" id="{D0AB01AE-B2E8-43D2-BAAE-C5B84E2614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639" b="90972" l="10000" r="90000">
                        <a14:foregroundMark x1="46733" y1="7639" x2="46733" y2="7639"/>
                        <a14:foregroundMark x1="50333" y1="90972" x2="50333" y2="90972"/>
                      </a14:backgroundRemoval>
                    </a14:imgEffect>
                  </a14:imgLayer>
                </a14:imgProps>
              </a:ext>
              <a:ext uri="{28A0092B-C50C-407E-A947-70E740481C1C}">
                <a14:useLocalDpi xmlns:a14="http://schemas.microsoft.com/office/drawing/2010/main" val="0"/>
              </a:ext>
            </a:extLst>
          </a:blip>
          <a:srcRect/>
          <a:stretch>
            <a:fillRect/>
          </a:stretch>
        </p:blipFill>
        <p:spPr bwMode="auto">
          <a:xfrm rot="20316259">
            <a:off x="-155486" y="685488"/>
            <a:ext cx="4248150" cy="203889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7898821-9C98-48C9-82A0-07C2E261A56A}"/>
              </a:ext>
            </a:extLst>
          </p:cNvPr>
          <p:cNvSpPr>
            <a:spLocks noGrp="1"/>
          </p:cNvSpPr>
          <p:nvPr>
            <p:ph type="title"/>
          </p:nvPr>
        </p:nvSpPr>
        <p:spPr>
          <a:xfrm>
            <a:off x="3172884" y="2266950"/>
            <a:ext cx="3799416" cy="895350"/>
          </a:xfrm>
        </p:spPr>
        <p:txBody>
          <a:bodyPr>
            <a:noAutofit/>
          </a:bodyPr>
          <a:lstStyle/>
          <a:p>
            <a:pPr algn="ctr"/>
            <a:r>
              <a:rPr lang="es-GT" sz="5400" dirty="0">
                <a:solidFill>
                  <a:schemeClr val="tx1">
                    <a:lumMod val="95000"/>
                    <a:lumOff val="5000"/>
                  </a:schemeClr>
                </a:solidFill>
                <a:latin typeface="Algerian" panose="04020705040A02060702" pitchFamily="82" charset="0"/>
              </a:rPr>
              <a:t>Gracias</a:t>
            </a:r>
          </a:p>
        </p:txBody>
      </p:sp>
      <p:pic>
        <p:nvPicPr>
          <p:cNvPr id="1028" name="Picture 4" descr="Emojis que no son lo que parecen| Shock.co">
            <a:extLst>
              <a:ext uri="{FF2B5EF4-FFF2-40B4-BE49-F238E27FC236}">
                <a16:creationId xmlns:a16="http://schemas.microsoft.com/office/drawing/2014/main" id="{E4FEF1AB-5DDD-4D99-AEAE-B4E2ACDB10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89" b="90139" l="9852" r="89778">
                        <a14:foregroundMark x1="52217" y1="8889" x2="52217" y2="8889"/>
                        <a14:foregroundMark x1="50493" y1="88194" x2="50493" y2="88194"/>
                        <a14:foregroundMark x1="51724" y1="90139" x2="51724" y2="90139"/>
                      </a14:backgroundRemoval>
                    </a14:imgEffect>
                  </a14:imgLayer>
                </a14:imgProps>
              </a:ext>
              <a:ext uri="{28A0092B-C50C-407E-A947-70E740481C1C}">
                <a14:useLocalDpi xmlns:a14="http://schemas.microsoft.com/office/drawing/2010/main" val="0"/>
              </a:ext>
            </a:extLst>
          </a:blip>
          <a:srcRect/>
          <a:stretch>
            <a:fillRect/>
          </a:stretch>
        </p:blipFill>
        <p:spPr bwMode="auto">
          <a:xfrm rot="1983749">
            <a:off x="6410793" y="312485"/>
            <a:ext cx="2620068" cy="23232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3 mejores imágenes de SMILES | Emoticonos, Emojis para whatsapp y ...">
            <a:extLst>
              <a:ext uri="{FF2B5EF4-FFF2-40B4-BE49-F238E27FC236}">
                <a16:creationId xmlns:a16="http://schemas.microsoft.com/office/drawing/2014/main" id="{5960F730-680A-45B5-AE33-073B4ABE42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0932" y="3875582"/>
            <a:ext cx="3242248" cy="272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232528"/>
      </p:ext>
    </p:extLst>
  </p:cSld>
  <p:clrMapOvr>
    <a:masterClrMapping/>
  </p:clrMapOvr>
  <mc:AlternateContent xmlns:mc="http://schemas.openxmlformats.org/markup-compatibility/2006">
    <mc:Choice xmlns:p14="http://schemas.microsoft.com/office/powerpoint/2010/main" Requires="p14">
      <p:transition spd="slow" p14:dur="2000" advTm="21205"/>
    </mc:Choice>
    <mc:Fallback>
      <p:transition spd="slow" advTm="21205"/>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accent6">
                <a:lumMod val="40000"/>
                <a:lumOff val="60000"/>
              </a:schemeClr>
            </a:gs>
            <a:gs pos="62000">
              <a:schemeClr val="accent6">
                <a:lumMod val="40000"/>
                <a:lumOff val="60000"/>
              </a:schemeClr>
            </a:gs>
            <a:gs pos="83000">
              <a:schemeClr val="accent6">
                <a:lumMod val="40000"/>
                <a:lumOff val="6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BAED0CE-5661-43D0-99F5-39E2242AB459}"/>
              </a:ext>
            </a:extLst>
          </p:cNvPr>
          <p:cNvSpPr>
            <a:spLocks noGrp="1"/>
          </p:cNvSpPr>
          <p:nvPr>
            <p:ph idx="1"/>
          </p:nvPr>
        </p:nvSpPr>
        <p:spPr>
          <a:xfrm>
            <a:off x="465220" y="1201047"/>
            <a:ext cx="11213431" cy="3369227"/>
          </a:xfrm>
          <a:gradFill>
            <a:gsLst>
              <a:gs pos="48000">
                <a:schemeClr val="accent6">
                  <a:lumMod val="40000"/>
                  <a:lumOff val="60000"/>
                </a:schemeClr>
              </a:gs>
              <a:gs pos="62000">
                <a:schemeClr val="accent6">
                  <a:lumMod val="40000"/>
                  <a:lumOff val="60000"/>
                </a:schemeClr>
              </a:gs>
              <a:gs pos="83000">
                <a:schemeClr val="accent6">
                  <a:lumMod val="40000"/>
                  <a:lumOff val="60000"/>
                </a:schemeClr>
              </a:gs>
              <a:gs pos="100000">
                <a:schemeClr val="accent6">
                  <a:lumMod val="40000"/>
                  <a:lumOff val="60000"/>
                </a:schemeClr>
              </a:gs>
            </a:gsLst>
            <a:lin ang="5400000" scaled="1"/>
          </a:gradFill>
        </p:spPr>
        <p:txBody>
          <a:bodyPr>
            <a:noAutofit/>
          </a:bodyPr>
          <a:lstStyle/>
          <a:p>
            <a:pPr marL="0" indent="0" algn="ctr">
              <a:buNone/>
            </a:pPr>
            <a:r>
              <a:rPr lang="es-GT" sz="5400" dirty="0" err="1">
                <a:latin typeface="Aharoni" panose="02010803020104030203" pitchFamily="2" charset="-79"/>
                <a:cs typeface="Aharoni" panose="02010803020104030203" pitchFamily="2" charset="-79"/>
              </a:rPr>
              <a:t>Maravillos@s</a:t>
            </a:r>
            <a:r>
              <a:rPr lang="es-GT" sz="5400" dirty="0">
                <a:latin typeface="Aharoni" panose="02010803020104030203" pitchFamily="2" charset="-79"/>
                <a:cs typeface="Aharoni" panose="02010803020104030203" pitchFamily="2" charset="-79"/>
              </a:rPr>
              <a:t> seres </a:t>
            </a:r>
            <a:r>
              <a:rPr lang="es-GT" sz="5400" dirty="0" err="1">
                <a:latin typeface="Aharoni" panose="02010803020104030203" pitchFamily="2" charset="-79"/>
                <a:cs typeface="Aharoni" panose="02010803020104030203" pitchFamily="2" charset="-79"/>
              </a:rPr>
              <a:t>Human@s</a:t>
            </a:r>
            <a:r>
              <a:rPr lang="es-GT" sz="5400" dirty="0">
                <a:latin typeface="Aharoni" panose="02010803020104030203" pitchFamily="2" charset="-79"/>
                <a:cs typeface="Aharoni" panose="02010803020104030203" pitchFamily="2" charset="-79"/>
              </a:rPr>
              <a:t> de la Casa Sofía</a:t>
            </a:r>
            <a:endParaRPr lang="es-GT" sz="3600" dirty="0"/>
          </a:p>
          <a:p>
            <a:pPr marL="0" indent="0" algn="ctr">
              <a:buNone/>
            </a:pPr>
            <a:r>
              <a:rPr lang="es-GT" sz="3600" b="1" i="1" dirty="0">
                <a:latin typeface="Bradley Hand ITC" panose="020B0604020202020204" pitchFamily="66" charset="0"/>
              </a:rPr>
              <a:t>Jamás se podría terminar de describir su belleza, su saber y la infinidad de milagros que en su ser habita</a:t>
            </a:r>
          </a:p>
        </p:txBody>
      </p:sp>
      <p:pic>
        <p:nvPicPr>
          <p:cNvPr id="4" name="Imagen 3">
            <a:extLst>
              <a:ext uri="{FF2B5EF4-FFF2-40B4-BE49-F238E27FC236}">
                <a16:creationId xmlns:a16="http://schemas.microsoft.com/office/drawing/2014/main" id="{EDE82B0C-0741-4C0D-AFB7-12609DB7208D}"/>
              </a:ext>
            </a:extLst>
          </p:cNvPr>
          <p:cNvPicPr>
            <a:picLocks noChangeAspect="1"/>
          </p:cNvPicPr>
          <p:nvPr/>
        </p:nvPicPr>
        <p:blipFill rotWithShape="1">
          <a:blip r:embed="rId3"/>
          <a:srcRect t="32919" b="47680"/>
          <a:stretch/>
        </p:blipFill>
        <p:spPr>
          <a:xfrm>
            <a:off x="465221" y="5422232"/>
            <a:ext cx="11213431" cy="1042736"/>
          </a:xfrm>
          <a:prstGeom prst="rect">
            <a:avLst/>
          </a:prstGeom>
        </p:spPr>
      </p:pic>
    </p:spTree>
    <p:custDataLst>
      <p:tags r:id="rId1"/>
    </p:custDataLst>
    <p:extLst>
      <p:ext uri="{BB962C8B-B14F-4D97-AF65-F5344CB8AC3E}">
        <p14:creationId xmlns:p14="http://schemas.microsoft.com/office/powerpoint/2010/main" val="1637449759"/>
      </p:ext>
    </p:extLst>
  </p:cSld>
  <p:clrMapOvr>
    <a:masterClrMapping/>
  </p:clrMapOvr>
  <mc:AlternateContent xmlns:mc="http://schemas.openxmlformats.org/markup-compatibility/2006">
    <mc:Choice xmlns:p14="http://schemas.microsoft.com/office/powerpoint/2010/main" Requires="p14">
      <p:transition spd="slow" p14:dur="2000" advTm="13567"/>
    </mc:Choice>
    <mc:Fallback>
      <p:transition spd="slow" advTm="135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4500" fill="hold"/>
                                        <p:tgtEl>
                                          <p:spTgt spid="3">
                                            <p:bg/>
                                          </p:spTgt>
                                        </p:tgtEl>
                                        <p:attrNameLst>
                                          <p:attrName>ppt_w</p:attrName>
                                        </p:attrNameLst>
                                      </p:cBhvr>
                                      <p:tavLst>
                                        <p:tav tm="0">
                                          <p:val>
                                            <p:fltVal val="0"/>
                                          </p:val>
                                        </p:tav>
                                        <p:tav tm="100000">
                                          <p:val>
                                            <p:strVal val="#ppt_w"/>
                                          </p:val>
                                        </p:tav>
                                      </p:tavLst>
                                    </p:anim>
                                    <p:anim calcmode="lin" valueType="num">
                                      <p:cBhvr>
                                        <p:cTn id="8" dur="4500" fill="hold"/>
                                        <p:tgtEl>
                                          <p:spTgt spid="3">
                                            <p:bg/>
                                          </p:spTgt>
                                        </p:tgtEl>
                                        <p:attrNameLst>
                                          <p:attrName>ppt_h</p:attrName>
                                        </p:attrNameLst>
                                      </p:cBhvr>
                                      <p:tavLst>
                                        <p:tav tm="0">
                                          <p:val>
                                            <p:fltVal val="0"/>
                                          </p:val>
                                        </p:tav>
                                        <p:tav tm="100000">
                                          <p:val>
                                            <p:strVal val="#ppt_h"/>
                                          </p:val>
                                        </p:tav>
                                      </p:tavLst>
                                    </p:anim>
                                    <p:animEffect transition="in" filter="fade">
                                      <p:cBhvr>
                                        <p:cTn id="9" dur="4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4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4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4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4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4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4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80">
          <a:fgClr>
            <a:srgbClr val="CC99FF"/>
          </a:fgClr>
          <a:bgClr>
            <a:schemeClr val="bg1"/>
          </a:bgClr>
        </a:pattFill>
        <a:effectLst/>
      </p:bgPr>
    </p:bg>
    <p:spTree>
      <p:nvGrpSpPr>
        <p:cNvPr id="1" name=""/>
        <p:cNvGrpSpPr/>
        <p:nvPr/>
      </p:nvGrpSpPr>
      <p:grpSpPr>
        <a:xfrm>
          <a:off x="0" y="0"/>
          <a:ext cx="0" cy="0"/>
          <a:chOff x="0" y="0"/>
          <a:chExt cx="0" cy="0"/>
        </a:xfrm>
      </p:grpSpPr>
      <p:pic>
        <p:nvPicPr>
          <p:cNvPr id="4" name="Marcador de contenido 4" descr="Imagen que contiene persona, planta, exterior, sostener&#10;&#10;Descripción generada automáticamente">
            <a:extLst>
              <a:ext uri="{FF2B5EF4-FFF2-40B4-BE49-F238E27FC236}">
                <a16:creationId xmlns:a16="http://schemas.microsoft.com/office/drawing/2014/main" id="{F4EE1FE3-5E92-4176-9D4E-8717897FC2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3834" y="338019"/>
            <a:ext cx="5260203" cy="5260203"/>
          </a:xfrm>
          <a:prstGeom prst="rect">
            <a:avLst/>
          </a:prstGeom>
        </p:spPr>
      </p:pic>
      <p:pic>
        <p:nvPicPr>
          <p:cNvPr id="5" name="Marcador de contenido 4" descr="Imagen que contiene tabla, florero, edificio, agua&#10;&#10;Descripción generada automáticamente">
            <a:extLst>
              <a:ext uri="{FF2B5EF4-FFF2-40B4-BE49-F238E27FC236}">
                <a16:creationId xmlns:a16="http://schemas.microsoft.com/office/drawing/2014/main" id="{A952D7B8-2F60-45B2-81E0-5F0361515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63" y="338019"/>
            <a:ext cx="4203303" cy="5260203"/>
          </a:xfrm>
          <a:prstGeom prst="rect">
            <a:avLst/>
          </a:prstGeom>
        </p:spPr>
      </p:pic>
      <p:sp>
        <p:nvSpPr>
          <p:cNvPr id="6" name="Title 1">
            <a:extLst>
              <a:ext uri="{FF2B5EF4-FFF2-40B4-BE49-F238E27FC236}">
                <a16:creationId xmlns:a16="http://schemas.microsoft.com/office/drawing/2014/main" id="{D2219ED0-3691-4EA1-871E-1BFCD99B7578}"/>
              </a:ext>
            </a:extLst>
          </p:cNvPr>
          <p:cNvSpPr txBox="1">
            <a:spLocks/>
          </p:cNvSpPr>
          <p:nvPr/>
        </p:nvSpPr>
        <p:spPr>
          <a:xfrm>
            <a:off x="253219" y="5749788"/>
            <a:ext cx="11690252" cy="783541"/>
          </a:xfrm>
          <a:prstGeom prst="rect">
            <a:avLst/>
          </a:prstGeom>
          <a:solidFill>
            <a:srgbClr val="CC99FF"/>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s-GT" sz="2800" b="1" dirty="0"/>
            </a:br>
            <a:br>
              <a:rPr lang="es-GT" sz="2800" b="1" dirty="0"/>
            </a:br>
            <a:br>
              <a:rPr lang="es-GT" sz="2800" b="1" dirty="0"/>
            </a:br>
            <a:br>
              <a:rPr lang="es-GT" sz="2800" b="1" dirty="0"/>
            </a:br>
            <a:r>
              <a:rPr lang="es-GT" sz="2800" b="1" dirty="0">
                <a:latin typeface="Times New Roman" panose="02020603050405020304" pitchFamily="18" charset="0"/>
                <a:cs typeface="Times New Roman" panose="02020603050405020304" pitchFamily="18" charset="0"/>
              </a:rPr>
              <a:t>Eres el Milagro de la ternura de DIOS</a:t>
            </a:r>
            <a:endParaRPr lang="es-GT" sz="2800" b="1" dirty="0"/>
          </a:p>
        </p:txBody>
      </p:sp>
    </p:spTree>
    <p:extLst>
      <p:ext uri="{BB962C8B-B14F-4D97-AF65-F5344CB8AC3E}">
        <p14:creationId xmlns:p14="http://schemas.microsoft.com/office/powerpoint/2010/main" val="897546757"/>
      </p:ext>
    </p:extLst>
  </p:cSld>
  <p:clrMapOvr>
    <a:masterClrMapping/>
  </p:clrMapOvr>
  <mc:AlternateContent xmlns:mc="http://schemas.openxmlformats.org/markup-compatibility/2006">
    <mc:Choice xmlns:p14="http://schemas.microsoft.com/office/powerpoint/2010/main" Requires="p14">
      <p:transition spd="slow" p14:dur="2000" advTm="3899"/>
    </mc:Choice>
    <mc:Fallback>
      <p:transition spd="slow" advTm="3899"/>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divot">
          <a:fgClr>
            <a:srgbClr val="FF0000"/>
          </a:fgClr>
          <a:bgClr>
            <a:schemeClr val="bg1"/>
          </a:bgClr>
        </a:pattFill>
        <a:effectLst/>
      </p:bgPr>
    </p:bg>
    <p:spTree>
      <p:nvGrpSpPr>
        <p:cNvPr id="1" name=""/>
        <p:cNvGrpSpPr/>
        <p:nvPr/>
      </p:nvGrpSpPr>
      <p:grpSpPr>
        <a:xfrm>
          <a:off x="0" y="0"/>
          <a:ext cx="0" cy="0"/>
          <a:chOff x="0" y="0"/>
          <a:chExt cx="0" cy="0"/>
        </a:xfrm>
      </p:grpSpPr>
      <p:pic>
        <p:nvPicPr>
          <p:cNvPr id="5" name="Marcador de contenido 4" descr="Persona vestida de rojo&#10;&#10;Descripción generada automáticamente">
            <a:extLst>
              <a:ext uri="{FF2B5EF4-FFF2-40B4-BE49-F238E27FC236}">
                <a16:creationId xmlns:a16="http://schemas.microsoft.com/office/drawing/2014/main" id="{B5803A35-1DA7-40C7-A460-F9711920A03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72088" y="345401"/>
            <a:ext cx="5123657" cy="5123657"/>
          </a:xfrm>
        </p:spPr>
      </p:pic>
      <p:sp>
        <p:nvSpPr>
          <p:cNvPr id="2" name="Title 1">
            <a:extLst>
              <a:ext uri="{FF2B5EF4-FFF2-40B4-BE49-F238E27FC236}">
                <a16:creationId xmlns:a16="http://schemas.microsoft.com/office/drawing/2014/main" id="{1D9D7721-A03A-446F-B1FB-E02F0B67E20F}"/>
              </a:ext>
            </a:extLst>
          </p:cNvPr>
          <p:cNvSpPr>
            <a:spLocks noGrp="1"/>
          </p:cNvSpPr>
          <p:nvPr>
            <p:ph type="title"/>
          </p:nvPr>
        </p:nvSpPr>
        <p:spPr>
          <a:xfrm>
            <a:off x="576137" y="4978204"/>
            <a:ext cx="6095952" cy="1534395"/>
          </a:xfrm>
          <a:noFill/>
          <a:ln>
            <a:noFill/>
          </a:ln>
        </p:spPr>
        <p:style>
          <a:lnRef idx="1">
            <a:schemeClr val="accent2"/>
          </a:lnRef>
          <a:fillRef idx="2">
            <a:schemeClr val="accent2"/>
          </a:fillRef>
          <a:effectRef idx="1">
            <a:schemeClr val="accent2"/>
          </a:effectRef>
          <a:fontRef idx="minor">
            <a:schemeClr val="dk1"/>
          </a:fontRef>
        </p:style>
        <p:txBody>
          <a:bodyPr>
            <a:noAutofit/>
          </a:bodyPr>
          <a:lstStyle/>
          <a:p>
            <a:pPr algn="ctr"/>
            <a:br>
              <a:rPr lang="es-GT" sz="3200" b="1" i="1" dirty="0">
                <a:effectLst>
                  <a:outerShdw blurRad="38100" dist="38100" dir="2700000" algn="tl">
                    <a:srgbClr val="000000">
                      <a:alpha val="43137"/>
                    </a:srgbClr>
                  </a:outerShdw>
                </a:effectLst>
              </a:rPr>
            </a:br>
            <a:r>
              <a:rPr lang="es-GT"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Eres el milagro del la alegría de Dios</a:t>
            </a:r>
            <a:br>
              <a:rPr lang="es-GT" sz="3200" dirty="0"/>
            </a:br>
            <a:endParaRPr lang="es-GT" sz="3200" dirty="0"/>
          </a:p>
        </p:txBody>
      </p:sp>
      <p:pic>
        <p:nvPicPr>
          <p:cNvPr id="5122" name="Picture 2" descr="Resultado de imagen para imagenes de meditacion">
            <a:extLst>
              <a:ext uri="{FF2B5EF4-FFF2-40B4-BE49-F238E27FC236}">
                <a16:creationId xmlns:a16="http://schemas.microsoft.com/office/drawing/2014/main" id="{E1CAE6D1-CDE0-4E46-9699-2780585CB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55" y="345401"/>
            <a:ext cx="6275832" cy="46328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2583406"/>
      </p:ext>
    </p:extLst>
  </p:cSld>
  <p:clrMapOvr>
    <a:masterClrMapping/>
  </p:clrMapOvr>
  <mc:AlternateContent xmlns:mc="http://schemas.openxmlformats.org/markup-compatibility/2006">
    <mc:Choice xmlns:p14="http://schemas.microsoft.com/office/powerpoint/2010/main" Requires="p14">
      <p:transition p14:dur="100" advTm="9564">
        <p:cut/>
      </p:transition>
    </mc:Choice>
    <mc:Fallback>
      <p:transition advTm="9564">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3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325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0BF33-A773-47FB-9A61-4C477C9DBA73}"/>
              </a:ext>
            </a:extLst>
          </p:cNvPr>
          <p:cNvSpPr>
            <a:spLocks noGrp="1"/>
          </p:cNvSpPr>
          <p:nvPr>
            <p:ph type="title"/>
          </p:nvPr>
        </p:nvSpPr>
        <p:spPr>
          <a:xfrm>
            <a:off x="307217" y="5267947"/>
            <a:ext cx="6542497" cy="1590053"/>
          </a:xfrm>
          <a:noFill/>
          <a:ln>
            <a:noFill/>
          </a:ln>
          <a:effectLst>
            <a:outerShdw blurRad="76200" dir="13500000" sy="23000" kx="1200000" algn="br" rotWithShape="0">
              <a:prstClr val="black">
                <a:alpha val="20000"/>
              </a:prstClr>
            </a:outerShdw>
          </a:effectLst>
        </p:spPr>
        <p:style>
          <a:lnRef idx="1">
            <a:schemeClr val="accent5"/>
          </a:lnRef>
          <a:fillRef idx="3">
            <a:schemeClr val="accent5"/>
          </a:fillRef>
          <a:effectRef idx="2">
            <a:schemeClr val="accent5"/>
          </a:effectRef>
          <a:fontRef idx="minor">
            <a:schemeClr val="lt1"/>
          </a:fontRef>
        </p:style>
        <p:txBody>
          <a:bodyPr>
            <a:noAutofit/>
          </a:bodyPr>
          <a:lstStyle/>
          <a:p>
            <a:pPr algn="ctr"/>
            <a:r>
              <a:rPr lang="es-GT" dirty="0">
                <a:ln w="0"/>
                <a:solidFill>
                  <a:schemeClr val="tx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Eres el milagro del la admiración de Dios</a:t>
            </a:r>
            <a:br>
              <a:rPr lang="es-GT" dirty="0">
                <a:ln w="0"/>
                <a:solidFill>
                  <a:schemeClr val="tx1"/>
                </a:solidFill>
                <a:effectLst>
                  <a:outerShdw blurRad="38100" dist="19050" dir="2700000" algn="tl" rotWithShape="0">
                    <a:schemeClr val="dk1">
                      <a:alpha val="40000"/>
                    </a:schemeClr>
                  </a:outerShdw>
                </a:effectLst>
              </a:rPr>
            </a:br>
            <a:endParaRPr lang="es-GT" dirty="0">
              <a:ln w="0"/>
              <a:solidFill>
                <a:schemeClr val="tx1"/>
              </a:solidFill>
              <a:effectLst>
                <a:outerShdw blurRad="38100" dist="19050" dir="2700000" algn="tl" rotWithShape="0">
                  <a:schemeClr val="dk1">
                    <a:alpha val="40000"/>
                  </a:schemeClr>
                </a:outerShdw>
              </a:effectLst>
            </a:endParaRPr>
          </a:p>
        </p:txBody>
      </p:sp>
      <p:pic>
        <p:nvPicPr>
          <p:cNvPr id="1026" name="Picture 2" descr="https://lh3.googleusercontent.com/c6G0sErvDLezRhdYs8OfNOTDqlFWstLcrd7N9ie8b4uAE_sJ-37PZANYRVqtAGfCTYVOI9ejwcaGpt-uXsucsW6uiN5ZgZfYK3hqZC0IFPnj2vwCT7fywncJXbLkVgqBk3CbPkZi5xqRcy1gYqoXQle6UUwnhcfjYnOJSPemSe9jHL8UociSEhNEkUvL9glgQ0r5gCyZtTR4YjTbI_iCOTTQiO4jZlPrhtu-CkEV3cgLMyQaTl--jra9POTDnfiUTabN0Cwt7LpP2T-KN7rL0BELjmwxtZ6YO11EJoAA_6Rc3H8CMd6i8jWWL8m53FiHuxgy3QpXt11m8h3v4im_4i8g6ramdWfzZNoPnFC56Un4ecEC71lQuAtCzyuNV4qutLOXvZP7XGQ5xzEHFEpw2ZTAAxs6UoyOTssOPKoz_at8A2PofYcIipp-QOwXY3l1nyOtC6ZzJORmGGkuIgc7hGq3jtjJAv2JuYfDLk5ugufFSjoqn4l82xK7MwBneuHnkRkN47eBrASz_4S0pKDlSP0MfPgPhQ0QCXFhojroOp0W8QfYNfd3ZvOzlrBwMSPCVjlMYmAup6B2u-OkfhrSTEpSpTSPJOMHcwlbCZiCe6boxLF0DUl4FNYpskzKONYBo-3EafIYwmbflBjjCURwWuTZxr7Jrk4=w493-h657-no">
            <a:extLst>
              <a:ext uri="{FF2B5EF4-FFF2-40B4-BE49-F238E27FC236}">
                <a16:creationId xmlns:a16="http://schemas.microsoft.com/office/drawing/2014/main" id="{7B3BE2F0-EDBF-4A74-96E5-3CD97D5693C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040010" y="529318"/>
            <a:ext cx="4717773" cy="60518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p:spPr>
      </p:pic>
      <p:pic>
        <p:nvPicPr>
          <p:cNvPr id="4098" name="Picture 2" descr="Resultado de imagen para imagenes de meditacion">
            <a:extLst>
              <a:ext uri="{FF2B5EF4-FFF2-40B4-BE49-F238E27FC236}">
                <a16:creationId xmlns:a16="http://schemas.microsoft.com/office/drawing/2014/main" id="{40746169-0F66-475B-B62A-B4163190E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17" y="384908"/>
            <a:ext cx="6542497" cy="46061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01711445"/>
      </p:ext>
    </p:extLst>
  </p:cSld>
  <p:clrMapOvr>
    <a:masterClrMapping/>
  </p:clrMapOvr>
  <mc:AlternateContent xmlns:mc="http://schemas.openxmlformats.org/markup-compatibility/2006">
    <mc:Choice xmlns:p14="http://schemas.microsoft.com/office/powerpoint/2010/main" Requires="p14">
      <p:transition spd="slow" p14:dur="2000" advTm="14235"/>
    </mc:Choice>
    <mc:Fallback>
      <p:transition spd="slow" advTm="142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32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plus(in)">
                                      <p:cBhvr>
                                        <p:cTn id="12" dur="3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divot">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97BF-C8CA-4105-A9E3-4398B4F9940D}"/>
              </a:ext>
            </a:extLst>
          </p:cNvPr>
          <p:cNvSpPr>
            <a:spLocks noGrp="1"/>
          </p:cNvSpPr>
          <p:nvPr>
            <p:ph type="title"/>
          </p:nvPr>
        </p:nvSpPr>
        <p:spPr>
          <a:xfrm>
            <a:off x="317113" y="5665618"/>
            <a:ext cx="6153537" cy="1103086"/>
          </a:xfrm>
          <a:noFill/>
          <a:effectLst>
            <a:reflection blurRad="6350" stA="50000" endA="300" endPos="55000" dir="5400000" sy="-100000" algn="bl" rotWithShape="0"/>
            <a:softEdge rad="63500"/>
          </a:effectLst>
        </p:spPr>
        <p:style>
          <a:lnRef idx="1">
            <a:schemeClr val="accent1"/>
          </a:lnRef>
          <a:fillRef idx="2">
            <a:schemeClr val="accent1"/>
          </a:fillRef>
          <a:effectRef idx="1">
            <a:schemeClr val="accent1"/>
          </a:effectRef>
          <a:fontRef idx="minor">
            <a:schemeClr val="dk1"/>
          </a:fontRef>
        </p:style>
        <p:txBody>
          <a:bodyPr>
            <a:noAutofit/>
          </a:bodyPr>
          <a:lstStyle/>
          <a:p>
            <a:pPr algn="ctr">
              <a:lnSpc>
                <a:spcPct val="107000"/>
              </a:lnSpc>
              <a:spcAft>
                <a:spcPts val="800"/>
              </a:spcAft>
            </a:pPr>
            <a:r>
              <a:rPr lang="es-GT" sz="2800" b="1" dirty="0">
                <a:latin typeface="Arial" panose="020B0604020202020204" pitchFamily="34" charset="0"/>
                <a:ea typeface="Calibri" panose="020F0502020204030204" pitchFamily="34" charset="0"/>
                <a:cs typeface="Arial" panose="020B0604020202020204" pitchFamily="34" charset="0"/>
              </a:rPr>
              <a:t>Eres el milagro de la belleza de Dios </a:t>
            </a:r>
            <a:br>
              <a:rPr lang="es-GT" sz="2800" dirty="0">
                <a:latin typeface="Arial" panose="020B0604020202020204" pitchFamily="34" charset="0"/>
                <a:ea typeface="Calibri" panose="020F0502020204030204" pitchFamily="34" charset="0"/>
                <a:cs typeface="Arial" panose="020B0604020202020204" pitchFamily="34" charset="0"/>
              </a:rPr>
            </a:br>
            <a:endParaRPr lang="es-GT" sz="2800" dirty="0">
              <a:latin typeface="Arial" panose="020B0604020202020204" pitchFamily="34" charset="0"/>
              <a:cs typeface="Arial" panose="020B0604020202020204" pitchFamily="34" charset="0"/>
            </a:endParaRPr>
          </a:p>
        </p:txBody>
      </p:sp>
      <p:pic>
        <p:nvPicPr>
          <p:cNvPr id="2050" name="Picture 2" descr="https://lh3.googleusercontent.com/8JMOgUujpp5kz1q0B9kA4kIn-E2w4MQ-WR4l6A0gjrqTdwKv106jHeZfZh5fjtuKsutbUm1cGTIRVke97tB30rxj0YxvRr9Eg0x2qOF7HwuB-LkREXfBgd8F1TY-PicpMM5DKjHuHgZhWBSVIZiFHLscbCTStwzpnk3yuME7Qk9KmW2T-5w04wdE-v73YQb0oW5985aWg28YOst9Yl-Lr1ijD9hAwJ_aj36Kry3VnB4dO7MSAVeOysNY5fBo57JoSpLYr2YXIvczo1Pyn07oSVOF9zX10wJv5zWWl5EC7rq4fXFyoX9AcedBRFzJ9ktpIM1dVhaGj2FimiZAcz7EvSrXMlYB033jN-bh8GKXrMvcM0_sdxumKin317NULMpRsGj3M4QAaGGfRoNojK0QfkrItl1YWzLO_1y9olb6rEqOkDW4cvEQOuqYxQx95Udbz0iUzD-qdF3-xJskA8dpVBxtYNs73r6frjcWKJ3vlAlJAwcVKx1C9ru05EsPOkVzQ-tjMCbto2Tl3EDQWATLCjANIdsmY0DwqckVMFFImQ8vNnAIDTEl1M4hyS8sTyl3nmLpBOIka2ayMxXlWujghIMDP951KHWYIEnM9Coz3aj4V-Y2CArgQnhbRjLvZ4g1WjjYBUZNHN5yDeim-kJMXTKEvEJmJzY=w493-h657-no">
            <a:extLst>
              <a:ext uri="{FF2B5EF4-FFF2-40B4-BE49-F238E27FC236}">
                <a16:creationId xmlns:a16="http://schemas.microsoft.com/office/drawing/2014/main" id="{355F3815-F773-4871-8D39-75BD8056AA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12691" y="410283"/>
            <a:ext cx="4427220" cy="6149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Imagen 3" descr="Imagen que contiene tabla, colorido, viejo, pintura&#10;&#10;Descripción generada automáticamente">
            <a:extLst>
              <a:ext uri="{FF2B5EF4-FFF2-40B4-BE49-F238E27FC236}">
                <a16:creationId xmlns:a16="http://schemas.microsoft.com/office/drawing/2014/main" id="{DABDC0E6-D27A-4BA3-8159-1E9311D46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89" y="410283"/>
            <a:ext cx="4141002" cy="5203826"/>
          </a:xfrm>
          <a:prstGeom prst="rect">
            <a:avLst/>
          </a:prstGeom>
        </p:spPr>
      </p:pic>
    </p:spTree>
    <p:custDataLst>
      <p:tags r:id="rId1"/>
    </p:custDataLst>
    <p:extLst>
      <p:ext uri="{BB962C8B-B14F-4D97-AF65-F5344CB8AC3E}">
        <p14:creationId xmlns:p14="http://schemas.microsoft.com/office/powerpoint/2010/main" val="3998463451"/>
      </p:ext>
    </p:extLst>
  </p:cSld>
  <p:clrMapOvr>
    <a:masterClrMapping/>
  </p:clrMapOvr>
  <mc:AlternateContent xmlns:mc="http://schemas.openxmlformats.org/markup-compatibility/2006">
    <mc:Choice xmlns:p14="http://schemas.microsoft.com/office/powerpoint/2010/main" Requires="p14">
      <p:transition spd="slow" p14:dur="2000" advTm="14922"/>
    </mc:Choice>
    <mc:Fallback>
      <p:transition spd="slow" advTm="14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3250" fill="hold"/>
                                        <p:tgtEl>
                                          <p:spTgt spid="2050"/>
                                        </p:tgtEl>
                                        <p:attrNameLst>
                                          <p:attrName>ppt_w</p:attrName>
                                        </p:attrNameLst>
                                      </p:cBhvr>
                                      <p:tavLst>
                                        <p:tav tm="0">
                                          <p:val>
                                            <p:fltVal val="0"/>
                                          </p:val>
                                        </p:tav>
                                        <p:tav tm="100000">
                                          <p:val>
                                            <p:strVal val="#ppt_w"/>
                                          </p:val>
                                        </p:tav>
                                      </p:tavLst>
                                    </p:anim>
                                    <p:anim calcmode="lin" valueType="num">
                                      <p:cBhvr>
                                        <p:cTn id="8" dur="3250" fill="hold"/>
                                        <p:tgtEl>
                                          <p:spTgt spid="2050"/>
                                        </p:tgtEl>
                                        <p:attrNameLst>
                                          <p:attrName>ppt_h</p:attrName>
                                        </p:attrNameLst>
                                      </p:cBhvr>
                                      <p:tavLst>
                                        <p:tav tm="0">
                                          <p:val>
                                            <p:fltVal val="0"/>
                                          </p:val>
                                        </p:tav>
                                        <p:tav tm="100000">
                                          <p:val>
                                            <p:strVal val="#ppt_h"/>
                                          </p:val>
                                        </p:tav>
                                      </p:tavLst>
                                    </p:anim>
                                    <p:anim calcmode="lin" valueType="num">
                                      <p:cBhvr>
                                        <p:cTn id="9" dur="325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10" dur="325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600" decel="100000"/>
                                        <p:tgtEl>
                                          <p:spTgt spid="4"/>
                                        </p:tgtEl>
                                      </p:cBhvr>
                                    </p:animEffect>
                                    <p:anim calcmode="lin" valueType="num">
                                      <p:cBhvr>
                                        <p:cTn id="16" dur="2600" decel="100000" fill="hold"/>
                                        <p:tgtEl>
                                          <p:spTgt spid="4"/>
                                        </p:tgtEl>
                                        <p:attrNameLst>
                                          <p:attrName>style.rotation</p:attrName>
                                        </p:attrNameLst>
                                      </p:cBhvr>
                                      <p:tavLst>
                                        <p:tav tm="0">
                                          <p:val>
                                            <p:fltVal val="-90"/>
                                          </p:val>
                                        </p:tav>
                                        <p:tav tm="100000">
                                          <p:val>
                                            <p:fltVal val="0"/>
                                          </p:val>
                                        </p:tav>
                                      </p:tavLst>
                                    </p:anim>
                                    <p:anim calcmode="lin" valueType="num">
                                      <p:cBhvr>
                                        <p:cTn id="17" dur="2600" decel="100000" fill="hold"/>
                                        <p:tgtEl>
                                          <p:spTgt spid="4"/>
                                        </p:tgtEl>
                                        <p:attrNameLst>
                                          <p:attrName>ppt_x</p:attrName>
                                        </p:attrNameLst>
                                      </p:cBhvr>
                                      <p:tavLst>
                                        <p:tav tm="0">
                                          <p:val>
                                            <p:strVal val="#ppt_x+0.4"/>
                                          </p:val>
                                        </p:tav>
                                        <p:tav tm="100000">
                                          <p:val>
                                            <p:strVal val="#ppt_x-0.05"/>
                                          </p:val>
                                        </p:tav>
                                      </p:tavLst>
                                    </p:anim>
                                    <p:anim calcmode="lin" valueType="num">
                                      <p:cBhvr>
                                        <p:cTn id="18" dur="2600" decel="100000" fill="hold"/>
                                        <p:tgtEl>
                                          <p:spTgt spid="4"/>
                                        </p:tgtEl>
                                        <p:attrNameLst>
                                          <p:attrName>ppt_y</p:attrName>
                                        </p:attrNameLst>
                                      </p:cBhvr>
                                      <p:tavLst>
                                        <p:tav tm="0">
                                          <p:val>
                                            <p:strVal val="#ppt_y-0.4"/>
                                          </p:val>
                                        </p:tav>
                                        <p:tav tm="100000">
                                          <p:val>
                                            <p:strVal val="#ppt_y+0.1"/>
                                          </p:val>
                                        </p:tav>
                                      </p:tavLst>
                                    </p:anim>
                                    <p:anim calcmode="lin" valueType="num">
                                      <p:cBhvr>
                                        <p:cTn id="19" dur="650" accel="100000" fill="hold">
                                          <p:stCondLst>
                                            <p:cond delay="2600"/>
                                          </p:stCondLst>
                                        </p:cTn>
                                        <p:tgtEl>
                                          <p:spTgt spid="4"/>
                                        </p:tgtEl>
                                        <p:attrNameLst>
                                          <p:attrName>ppt_x</p:attrName>
                                        </p:attrNameLst>
                                      </p:cBhvr>
                                      <p:tavLst>
                                        <p:tav tm="0">
                                          <p:val>
                                            <p:strVal val="#ppt_x-0.05"/>
                                          </p:val>
                                        </p:tav>
                                        <p:tav tm="100000">
                                          <p:val>
                                            <p:strVal val="#ppt_x"/>
                                          </p:val>
                                        </p:tav>
                                      </p:tavLst>
                                    </p:anim>
                                    <p:anim calcmode="lin" valueType="num">
                                      <p:cBhvr>
                                        <p:cTn id="20" dur="650" accel="100000" fill="hold">
                                          <p:stCondLst>
                                            <p:cond delay="26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8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CE8A-EDE4-4504-91F4-C00B8B7D8BBC}"/>
              </a:ext>
            </a:extLst>
          </p:cNvPr>
          <p:cNvSpPr>
            <a:spLocks noGrp="1"/>
          </p:cNvSpPr>
          <p:nvPr>
            <p:ph type="title"/>
          </p:nvPr>
        </p:nvSpPr>
        <p:spPr>
          <a:xfrm>
            <a:off x="547630" y="5480596"/>
            <a:ext cx="10458112" cy="1140839"/>
          </a:xfrm>
          <a:noFill/>
          <a:effectLst>
            <a:reflection blurRad="6350" stA="52000" endA="300" endPos="35000" dir="5400000" sy="-100000" algn="bl" rotWithShape="0"/>
          </a:effectLst>
        </p:spPr>
        <p:txBody>
          <a:bodyPr>
            <a:noAutofit/>
          </a:bodyPr>
          <a:lstStyle/>
          <a:p>
            <a:pPr algn="ctr">
              <a:lnSpc>
                <a:spcPct val="107000"/>
              </a:lnSpc>
              <a:spcAft>
                <a:spcPts val="800"/>
              </a:spcAft>
            </a:pPr>
            <a:br>
              <a:rPr lang="es-GT" sz="3200" b="1" dirty="0">
                <a:latin typeface="Times New Roman" panose="02020603050405020304" pitchFamily="18" charset="0"/>
                <a:ea typeface="Calibri" panose="020F0502020204030204" pitchFamily="34" charset="0"/>
                <a:cs typeface="Times New Roman" panose="02020603050405020304" pitchFamily="18" charset="0"/>
              </a:rPr>
            </a:br>
            <a:r>
              <a:rPr lang="es-GT" sz="3200" b="1" dirty="0">
                <a:latin typeface="Times New Roman" panose="02020603050405020304" pitchFamily="18" charset="0"/>
                <a:ea typeface="Calibri" panose="020F0502020204030204" pitchFamily="34" charset="0"/>
                <a:cs typeface="Times New Roman" panose="02020603050405020304" pitchFamily="18" charset="0"/>
              </a:rPr>
              <a:t>   </a:t>
            </a:r>
            <a:r>
              <a:rPr lang="es-GT" sz="32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Eres el milagro de la valentía de Dios </a:t>
            </a:r>
            <a:br>
              <a:rPr lang="es-GT" sz="3200" dirty="0">
                <a:latin typeface="Times New Roman" panose="02020603050405020304" pitchFamily="18" charset="0"/>
                <a:ea typeface="Calibri" panose="020F0502020204030204" pitchFamily="34" charset="0"/>
                <a:cs typeface="Times New Roman" panose="02020603050405020304" pitchFamily="18" charset="0"/>
              </a:rPr>
            </a:br>
            <a:endParaRPr lang="es-GT" sz="3200" dirty="0">
              <a:latin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7DECF13C-5C27-427F-A9F3-63C8E5EC5C7B}"/>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103680" y="223218"/>
            <a:ext cx="4221376" cy="56256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imagenes de meditacion">
            <a:extLst>
              <a:ext uri="{FF2B5EF4-FFF2-40B4-BE49-F238E27FC236}">
                <a16:creationId xmlns:a16="http://schemas.microsoft.com/office/drawing/2014/main" id="{E8AA0209-6FB8-489D-A648-0897FFAE1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944" y="223218"/>
            <a:ext cx="4114799" cy="54965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7104445"/>
      </p:ext>
    </p:extLst>
  </p:cSld>
  <p:clrMapOvr>
    <a:masterClrMapping/>
  </p:clrMapOvr>
  <mc:AlternateContent xmlns:mc="http://schemas.openxmlformats.org/markup-compatibility/2006">
    <mc:Choice xmlns:p14="http://schemas.microsoft.com/office/powerpoint/2010/main" Requires="p14">
      <p:transition spd="slow" p14:dur="2000" advClick="0" advTm="9987"/>
    </mc:Choice>
    <mc:Fallback>
      <p:transition spd="slow" advClick="0" advTm="99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80">
                                          <p:stCondLst>
                                            <p:cond delay="0"/>
                                          </p:stCondLst>
                                        </p:cTn>
                                        <p:tgtEl>
                                          <p:spTgt spid="1028"/>
                                        </p:tgtEl>
                                      </p:cBhvr>
                                    </p:animEffect>
                                    <p:anim calcmode="lin" valueType="num">
                                      <p:cBhvr>
                                        <p:cTn id="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8"/>
                                        </p:tgtEl>
                                      </p:cBhvr>
                                      <p:to x="100000" y="60000"/>
                                    </p:animScale>
                                    <p:animScale>
                                      <p:cBhvr>
                                        <p:cTn id="14" dur="166" decel="50000">
                                          <p:stCondLst>
                                            <p:cond delay="676"/>
                                          </p:stCondLst>
                                        </p:cTn>
                                        <p:tgtEl>
                                          <p:spTgt spid="1028"/>
                                        </p:tgtEl>
                                      </p:cBhvr>
                                      <p:to x="100000" y="100000"/>
                                    </p:animScale>
                                    <p:animScale>
                                      <p:cBhvr>
                                        <p:cTn id="15" dur="26">
                                          <p:stCondLst>
                                            <p:cond delay="1312"/>
                                          </p:stCondLst>
                                        </p:cTn>
                                        <p:tgtEl>
                                          <p:spTgt spid="1028"/>
                                        </p:tgtEl>
                                      </p:cBhvr>
                                      <p:to x="100000" y="80000"/>
                                    </p:animScale>
                                    <p:animScale>
                                      <p:cBhvr>
                                        <p:cTn id="16" dur="166" decel="50000">
                                          <p:stCondLst>
                                            <p:cond delay="1338"/>
                                          </p:stCondLst>
                                        </p:cTn>
                                        <p:tgtEl>
                                          <p:spTgt spid="1028"/>
                                        </p:tgtEl>
                                      </p:cBhvr>
                                      <p:to x="100000" y="100000"/>
                                    </p:animScale>
                                    <p:animScale>
                                      <p:cBhvr>
                                        <p:cTn id="17" dur="26">
                                          <p:stCondLst>
                                            <p:cond delay="1642"/>
                                          </p:stCondLst>
                                        </p:cTn>
                                        <p:tgtEl>
                                          <p:spTgt spid="1028"/>
                                        </p:tgtEl>
                                      </p:cBhvr>
                                      <p:to x="100000" y="90000"/>
                                    </p:animScale>
                                    <p:animScale>
                                      <p:cBhvr>
                                        <p:cTn id="18" dur="166" decel="50000">
                                          <p:stCondLst>
                                            <p:cond delay="1668"/>
                                          </p:stCondLst>
                                        </p:cTn>
                                        <p:tgtEl>
                                          <p:spTgt spid="1028"/>
                                        </p:tgtEl>
                                      </p:cBhvr>
                                      <p:to x="100000" y="100000"/>
                                    </p:animScale>
                                    <p:animScale>
                                      <p:cBhvr>
                                        <p:cTn id="19" dur="26">
                                          <p:stCondLst>
                                            <p:cond delay="1808"/>
                                          </p:stCondLst>
                                        </p:cTn>
                                        <p:tgtEl>
                                          <p:spTgt spid="1028"/>
                                        </p:tgtEl>
                                      </p:cBhvr>
                                      <p:to x="100000" y="95000"/>
                                    </p:animScale>
                                    <p:animScale>
                                      <p:cBhvr>
                                        <p:cTn id="20" dur="166" decel="50000">
                                          <p:stCondLst>
                                            <p:cond delay="1834"/>
                                          </p:stCondLst>
                                        </p:cTn>
                                        <p:tgtEl>
                                          <p:spTgt spid="102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75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26" dur="75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27" dur="750" accel="50000" fill="hold">
                                          <p:stCondLst>
                                            <p:cond delay="750"/>
                                          </p:stCondLst>
                                        </p:cTn>
                                        <p:tgtEl>
                                          <p:spTgt spid="2050"/>
                                        </p:tgtEl>
                                        <p:attrNameLst>
                                          <p:attrName>ppt_w</p:attrName>
                                        </p:attrNameLst>
                                      </p:cBhvr>
                                      <p:tavLst>
                                        <p:tav tm="0">
                                          <p:val>
                                            <p:strVal val="#ppt_w*.05"/>
                                          </p:val>
                                        </p:tav>
                                        <p:tav tm="100000">
                                          <p:val>
                                            <p:strVal val="#ppt_w"/>
                                          </p:val>
                                        </p:tav>
                                      </p:tavLst>
                                    </p:anim>
                                    <p:anim calcmode="lin" valueType="num">
                                      <p:cBhvr>
                                        <p:cTn id="28" dur="1500" fill="hold"/>
                                        <p:tgtEl>
                                          <p:spTgt spid="2050"/>
                                        </p:tgtEl>
                                        <p:attrNameLst>
                                          <p:attrName>ppt_h</p:attrName>
                                        </p:attrNameLst>
                                      </p:cBhvr>
                                      <p:tavLst>
                                        <p:tav tm="0">
                                          <p:val>
                                            <p:strVal val="#ppt_h"/>
                                          </p:val>
                                        </p:tav>
                                        <p:tav tm="100000">
                                          <p:val>
                                            <p:strVal val="#ppt_h"/>
                                          </p:val>
                                        </p:tav>
                                      </p:tavLst>
                                    </p:anim>
                                    <p:anim calcmode="lin" valueType="num">
                                      <p:cBhvr>
                                        <p:cTn id="29" dur="75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30" dur="75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31" dur="750" accel="50000" fill="hold">
                                          <p:stCondLst>
                                            <p:cond delay="750"/>
                                          </p:stCondLst>
                                        </p:cTn>
                                        <p:tgtEl>
                                          <p:spTgt spid="2050"/>
                                        </p:tgtEl>
                                        <p:attrNameLst>
                                          <p:attrName>ppt_y</p:attrName>
                                        </p:attrNameLst>
                                      </p:cBhvr>
                                      <p:tavLst>
                                        <p:tav tm="0">
                                          <p:val>
                                            <p:strVal val="#ppt_y+.1"/>
                                          </p:val>
                                        </p:tav>
                                        <p:tav tm="100000">
                                          <p:val>
                                            <p:strVal val="#ppt_y"/>
                                          </p:val>
                                        </p:tav>
                                      </p:tavLst>
                                    </p:anim>
                                    <p:animEffect transition="in" filter="fade">
                                      <p:cBhvr>
                                        <p:cTn id="32" dur="1500" decel="50000">
                                          <p:stCondLst>
                                            <p:cond delay="0"/>
                                          </p:stCondLst>
                                        </p:cTn>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80">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B5C5-577E-41D0-8947-BB1D774887F7}"/>
              </a:ext>
            </a:extLst>
          </p:cNvPr>
          <p:cNvSpPr>
            <a:spLocks noGrp="1"/>
          </p:cNvSpPr>
          <p:nvPr>
            <p:ph type="title"/>
          </p:nvPr>
        </p:nvSpPr>
        <p:spPr>
          <a:xfrm>
            <a:off x="626165" y="5232591"/>
            <a:ext cx="6127981" cy="1394218"/>
          </a:xfrm>
          <a:noFill/>
          <a:ln>
            <a:noFill/>
          </a:ln>
          <a:effectLst>
            <a:softEdge rad="63500"/>
          </a:effectLst>
        </p:spPr>
        <p:txBody>
          <a:bodyPr>
            <a:noAutofit/>
          </a:bodyPr>
          <a:lstStyle/>
          <a:p>
            <a:pPr algn="ctr"/>
            <a:r>
              <a:rPr lang="es-GT" sz="3200" b="1" dirty="0">
                <a:solidFill>
                  <a:schemeClr val="tx2"/>
                </a:solidFill>
                <a:latin typeface="Times New Roman" panose="02020603050405020304" pitchFamily="18" charset="0"/>
                <a:cs typeface="Times New Roman" panose="02020603050405020304" pitchFamily="18" charset="0"/>
              </a:rPr>
              <a:t>Eres el milagro de la libertad de Dios</a:t>
            </a:r>
            <a:br>
              <a:rPr lang="es-GT" sz="3200" dirty="0">
                <a:solidFill>
                  <a:schemeClr val="tx2"/>
                </a:solidFill>
                <a:latin typeface="Times New Roman" panose="02020603050405020304" pitchFamily="18" charset="0"/>
                <a:cs typeface="Times New Roman" panose="02020603050405020304" pitchFamily="18" charset="0"/>
              </a:rPr>
            </a:br>
            <a:endParaRPr lang="es-GT" sz="3200" dirty="0">
              <a:solidFill>
                <a:schemeClr val="tx2"/>
              </a:solidFill>
              <a:latin typeface="Times New Roman" panose="02020603050405020304" pitchFamily="18" charset="0"/>
              <a:cs typeface="Times New Roman" panose="02020603050405020304" pitchFamily="18" charset="0"/>
            </a:endParaRPr>
          </a:p>
        </p:txBody>
      </p:sp>
      <p:pic>
        <p:nvPicPr>
          <p:cNvPr id="3074" name="Picture 2" descr="https://lh3.googleusercontent.com/JmMAbhidGRl3BXyFNiotdC-47ME4murC66xDkfjiCq6l2QuZ571WbCr9s2PvvctCRxqnOH7ggwKfe98YDsprXGgZe4L9uJAx6kwGCPPvWd3T-BY4yuxBrG1c783R1NdCylRTQH_hl6gBgA_nltw2LFu9yoO-exn-zRLy_V1XrWKvUcM_W68STUBr0-7k-DrFn10dfrHlKK5WnwbyORVFggBDIunJLol0LQq4EzKai2ICY73ukwecBmMAUJf_oY1iKhKfnHGgkskEAzUb4pyeehZWmtqpw5PJ0jgEQQw711mA_jrLSnLSAutUWT7qUi7esUr2WVSPmjSWT5IAT6NmxIfZxuTYreHYSwtlnQnv5ibo2QxPOC8pPcuTp0OjuPegCkcY05F1cbtaImMdNoEmZDJHUaUQmzK1sL9VyGqVN3E0l3f_zZ3irb4qUbBEYZJvyrfrSJx8if7rUhHox2sjMV0cQk1Zp1aqe4F69zF-5Xjr1TYNyGpvguBBudDjQB-_RG6ocgJop3Vr6o5P6d_sNTUQvkEKw3VgW2MRaKPjiQ2llIgTgdFMaxWTEoUYvO4FOX5aAIo5rV4yKiu_x_Y8SQPdAk0hj8O1YIuufQnRWPVCurqXe8rQY9UC-Dms--9-ziN1hM7Jl-Ldcy7hK-n6aU8sa-lxQF0=w493-h657-no">
            <a:extLst>
              <a:ext uri="{FF2B5EF4-FFF2-40B4-BE49-F238E27FC236}">
                <a16:creationId xmlns:a16="http://schemas.microsoft.com/office/drawing/2014/main" id="{7FC9CCCF-8EBC-4ED0-8F72-33AEACB5A5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01455" y="404881"/>
            <a:ext cx="4564380" cy="59670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agen 4" descr="Imagen que contiene colorido, agua&#10;&#10;Descripción generada automáticamente">
            <a:extLst>
              <a:ext uri="{FF2B5EF4-FFF2-40B4-BE49-F238E27FC236}">
                <a16:creationId xmlns:a16="http://schemas.microsoft.com/office/drawing/2014/main" id="{D4851D83-2D77-44AE-AE2E-E22717122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65" y="404881"/>
            <a:ext cx="6097168" cy="4572877"/>
          </a:xfrm>
          <a:prstGeom prst="rect">
            <a:avLst/>
          </a:prstGeom>
        </p:spPr>
      </p:pic>
    </p:spTree>
    <p:custDataLst>
      <p:tags r:id="rId1"/>
    </p:custDataLst>
    <p:extLst>
      <p:ext uri="{BB962C8B-B14F-4D97-AF65-F5344CB8AC3E}">
        <p14:creationId xmlns:p14="http://schemas.microsoft.com/office/powerpoint/2010/main" val="1207879458"/>
      </p:ext>
    </p:extLst>
  </p:cSld>
  <p:clrMapOvr>
    <a:masterClrMapping/>
  </p:clrMapOvr>
  <mc:AlternateContent xmlns:mc="http://schemas.openxmlformats.org/markup-compatibility/2006">
    <mc:Choice xmlns:p14="http://schemas.microsoft.com/office/powerpoint/2010/main" Requires="p14">
      <p:transition spd="slow" p14:dur="2000" advTm="11857"/>
    </mc:Choice>
    <mc:Fallback>
      <p:transition spd="slow" advTm="118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3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3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rgbClr val="73D9DB"/>
          </a:fgClr>
          <a:bgClr>
            <a:schemeClr val="bg1"/>
          </a:bgClr>
        </a:pattFill>
        <a:effectLst/>
      </p:bgPr>
    </p:bg>
    <p:spTree>
      <p:nvGrpSpPr>
        <p:cNvPr id="1" name=""/>
        <p:cNvGrpSpPr/>
        <p:nvPr/>
      </p:nvGrpSpPr>
      <p:grpSpPr>
        <a:xfrm>
          <a:off x="0" y="0"/>
          <a:ext cx="0" cy="0"/>
          <a:chOff x="0" y="0"/>
          <a:chExt cx="0" cy="0"/>
        </a:xfrm>
      </p:grpSpPr>
      <p:pic>
        <p:nvPicPr>
          <p:cNvPr id="3076" name="Picture 4" descr="Resultado de imagen para imagenes de meditacion">
            <a:extLst>
              <a:ext uri="{FF2B5EF4-FFF2-40B4-BE49-F238E27FC236}">
                <a16:creationId xmlns:a16="http://schemas.microsoft.com/office/drawing/2014/main" id="{E3BC2CE4-E779-4972-9B31-BE449747F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320721"/>
            <a:ext cx="3871095" cy="52360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FCB4F3-4A2E-4180-A086-B813F0FF58B0}"/>
              </a:ext>
            </a:extLst>
          </p:cNvPr>
          <p:cNvSpPr>
            <a:spLocks noGrp="1"/>
          </p:cNvSpPr>
          <p:nvPr>
            <p:ph type="title"/>
          </p:nvPr>
        </p:nvSpPr>
        <p:spPr>
          <a:xfrm>
            <a:off x="975972" y="5622247"/>
            <a:ext cx="6113035" cy="1076279"/>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es-GT" sz="2800" b="1" dirty="0">
                <a:latin typeface="Times New Roman" panose="02020603050405020304" pitchFamily="18" charset="0"/>
                <a:cs typeface="Times New Roman" panose="02020603050405020304" pitchFamily="18" charset="0"/>
              </a:rPr>
              <a:t>Eres el milagro de la dulzura de Dios </a:t>
            </a:r>
            <a:endParaRPr lang="es-GT" sz="2800"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AF4D0D21-4AB3-44EB-9F77-C1284194688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089007" y="159473"/>
            <a:ext cx="3712430" cy="65390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7357917"/>
      </p:ext>
    </p:extLst>
  </p:cSld>
  <p:clrMapOvr>
    <a:masterClrMapping/>
  </p:clrMapOvr>
  <mc:AlternateContent xmlns:mc="http://schemas.openxmlformats.org/markup-compatibility/2006">
    <mc:Choice xmlns:p14="http://schemas.microsoft.com/office/powerpoint/2010/main" Requires="p14">
      <p:transition spd="slow" p14:dur="2000" advTm="13119"/>
    </mc:Choice>
    <mc:Fallback>
      <p:transition spd="slow" advTm="13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250" fill="hold"/>
                                        <p:tgtEl>
                                          <p:spTgt spid="4"/>
                                        </p:tgtEl>
                                        <p:attrNameLst>
                                          <p:attrName>ppt_w</p:attrName>
                                        </p:attrNameLst>
                                      </p:cBhvr>
                                      <p:tavLst>
                                        <p:tav tm="0">
                                          <p:val>
                                            <p:fltVal val="0"/>
                                          </p:val>
                                        </p:tav>
                                        <p:tav tm="100000">
                                          <p:val>
                                            <p:strVal val="#ppt_w"/>
                                          </p:val>
                                        </p:tav>
                                      </p:tavLst>
                                    </p:anim>
                                    <p:anim calcmode="lin" valueType="num">
                                      <p:cBhvr>
                                        <p:cTn id="8" dur="32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p:cTn id="13" dur="3250" fill="hold"/>
                                        <p:tgtEl>
                                          <p:spTgt spid="3076"/>
                                        </p:tgtEl>
                                        <p:attrNameLst>
                                          <p:attrName>ppt_w</p:attrName>
                                        </p:attrNameLst>
                                      </p:cBhvr>
                                      <p:tavLst>
                                        <p:tav tm="0">
                                          <p:val>
                                            <p:fltVal val="0"/>
                                          </p:val>
                                        </p:tav>
                                        <p:tav tm="100000">
                                          <p:val>
                                            <p:strVal val="#ppt_w"/>
                                          </p:val>
                                        </p:tav>
                                      </p:tavLst>
                                    </p:anim>
                                    <p:anim calcmode="lin" valueType="num">
                                      <p:cBhvr>
                                        <p:cTn id="14" dur="3250" fill="hold"/>
                                        <p:tgtEl>
                                          <p:spTgt spid="3076"/>
                                        </p:tgtEl>
                                        <p:attrNameLst>
                                          <p:attrName>ppt_h</p:attrName>
                                        </p:attrNameLst>
                                      </p:cBhvr>
                                      <p:tavLst>
                                        <p:tav tm="0">
                                          <p:val>
                                            <p:fltVal val="0"/>
                                          </p:val>
                                        </p:tav>
                                        <p:tav tm="100000">
                                          <p:val>
                                            <p:strVal val="#ppt_h"/>
                                          </p:val>
                                        </p:tav>
                                      </p:tavLst>
                                    </p:anim>
                                    <p:anim calcmode="lin" valueType="num">
                                      <p:cBhvr>
                                        <p:cTn id="15" dur="3250" fill="hold"/>
                                        <p:tgtEl>
                                          <p:spTgt spid="3076"/>
                                        </p:tgtEl>
                                        <p:attrNameLst>
                                          <p:attrName>style.rotation</p:attrName>
                                        </p:attrNameLst>
                                      </p:cBhvr>
                                      <p:tavLst>
                                        <p:tav tm="0">
                                          <p:val>
                                            <p:fltVal val="360"/>
                                          </p:val>
                                        </p:tav>
                                        <p:tav tm="100000">
                                          <p:val>
                                            <p:fltVal val="0"/>
                                          </p:val>
                                        </p:tav>
                                      </p:tavLst>
                                    </p:anim>
                                    <p:animEffect transition="in" filter="fade">
                                      <p:cBhvr>
                                        <p:cTn id="16" dur="325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
</p:tagLst>
</file>

<file path=ppt/tags/tag10.xml><?xml version="1.0" encoding="utf-8"?>
<p:tagLst xmlns:a="http://schemas.openxmlformats.org/drawingml/2006/main" xmlns:r="http://schemas.openxmlformats.org/officeDocument/2006/relationships" xmlns:p="http://schemas.openxmlformats.org/presentationml/2006/main">
  <p:tag name="TIMING" val="|3.5|1.4"/>
</p:tagLst>
</file>

<file path=ppt/tags/tag2.xml><?xml version="1.0" encoding="utf-8"?>
<p:tagLst xmlns:a="http://schemas.openxmlformats.org/drawingml/2006/main" xmlns:r="http://schemas.openxmlformats.org/officeDocument/2006/relationships" xmlns:p="http://schemas.openxmlformats.org/presentationml/2006/main">
  <p:tag name="TIMING" val="|1.2|1.5|4.9"/>
</p:tagLst>
</file>

<file path=ppt/tags/tag3.xml><?xml version="1.0" encoding="utf-8"?>
<p:tagLst xmlns:a="http://schemas.openxmlformats.org/drawingml/2006/main" xmlns:r="http://schemas.openxmlformats.org/officeDocument/2006/relationships" xmlns:p="http://schemas.openxmlformats.org/presentationml/2006/main">
  <p:tag name="TIMING" val="|2|4.1"/>
</p:tagLst>
</file>

<file path=ppt/tags/tag4.xml><?xml version="1.0" encoding="utf-8"?>
<p:tagLst xmlns:a="http://schemas.openxmlformats.org/drawingml/2006/main" xmlns:r="http://schemas.openxmlformats.org/officeDocument/2006/relationships" xmlns:p="http://schemas.openxmlformats.org/presentationml/2006/main">
  <p:tag name="TIMING" val="|3.3|3.9"/>
</p:tagLst>
</file>

<file path=ppt/tags/tag5.xml><?xml version="1.0" encoding="utf-8"?>
<p:tagLst xmlns:a="http://schemas.openxmlformats.org/drawingml/2006/main" xmlns:r="http://schemas.openxmlformats.org/officeDocument/2006/relationships" xmlns:p="http://schemas.openxmlformats.org/presentationml/2006/main">
  <p:tag name="TIMING" val="|3.2|3.5"/>
</p:tagLst>
</file>

<file path=ppt/tags/tag6.xml><?xml version="1.0" encoding="utf-8"?>
<p:tagLst xmlns:a="http://schemas.openxmlformats.org/drawingml/2006/main" xmlns:r="http://schemas.openxmlformats.org/officeDocument/2006/relationships" xmlns:p="http://schemas.openxmlformats.org/presentationml/2006/main">
  <p:tag name="TIMING" val="|1.9|2.2"/>
</p:tagLst>
</file>

<file path=ppt/tags/tag7.xml><?xml version="1.0" encoding="utf-8"?>
<p:tagLst xmlns:a="http://schemas.openxmlformats.org/drawingml/2006/main" xmlns:r="http://schemas.openxmlformats.org/officeDocument/2006/relationships" xmlns:p="http://schemas.openxmlformats.org/presentationml/2006/main">
  <p:tag name="TIMING" val="|1.3|3.1"/>
</p:tagLst>
</file>

<file path=ppt/tags/tag8.xml><?xml version="1.0" encoding="utf-8"?>
<p:tagLst xmlns:a="http://schemas.openxmlformats.org/drawingml/2006/main" xmlns:r="http://schemas.openxmlformats.org/officeDocument/2006/relationships" xmlns:p="http://schemas.openxmlformats.org/presentationml/2006/main">
  <p:tag name="TIMING" val="|2.5|3.7"/>
</p:tagLst>
</file>

<file path=ppt/tags/tag9.xml><?xml version="1.0" encoding="utf-8"?>
<p:tagLst xmlns:a="http://schemas.openxmlformats.org/drawingml/2006/main" xmlns:r="http://schemas.openxmlformats.org/officeDocument/2006/relationships" xmlns:p="http://schemas.openxmlformats.org/presentationml/2006/main">
  <p:tag name="TIMING" val="|1.2|4"/>
</p:tagLst>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1984</TotalTime>
  <Words>754</Words>
  <Application>Microsoft Office PowerPoint</Application>
  <PresentationFormat>Panorámica</PresentationFormat>
  <Paragraphs>33</Paragraphs>
  <Slides>18</Slides>
  <Notes>4</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18</vt:i4>
      </vt:variant>
    </vt:vector>
  </HeadingPairs>
  <TitlesOfParts>
    <vt:vector size="28" baseType="lpstr">
      <vt:lpstr>Aharoni</vt:lpstr>
      <vt:lpstr>Algerian</vt:lpstr>
      <vt:lpstr>Arial</vt:lpstr>
      <vt:lpstr>Arial Black</vt:lpstr>
      <vt:lpstr>Bradley Hand ITC</vt:lpstr>
      <vt:lpstr>Calibri</vt:lpstr>
      <vt:lpstr>Times New Roman</vt:lpstr>
      <vt:lpstr>Trebuchet MS</vt:lpstr>
      <vt:lpstr>Wingdings 3</vt:lpstr>
      <vt:lpstr>Faceta</vt:lpstr>
      <vt:lpstr>Presentación de PowerPoint</vt:lpstr>
      <vt:lpstr>Presentación de PowerPoint</vt:lpstr>
      <vt:lpstr>Presentación de PowerPoint</vt:lpstr>
      <vt:lpstr> Eres el milagro del la alegría de Dios </vt:lpstr>
      <vt:lpstr>Eres el milagro del la admiración de Dios </vt:lpstr>
      <vt:lpstr>Eres el milagro de la belleza de Dios  </vt:lpstr>
      <vt:lpstr>    Eres el milagro de la valentía de Dios  </vt:lpstr>
      <vt:lpstr>Eres el milagro de la libertad de Dios </vt:lpstr>
      <vt:lpstr>Eres el milagro de la dulzura de Dios </vt:lpstr>
      <vt:lpstr>Presentación de PowerPoint</vt:lpstr>
      <vt:lpstr> Eres el milagro del compartir de Dios</vt:lpstr>
      <vt:lpstr>Presentación de PowerPoint</vt:lpstr>
      <vt:lpstr>Presentación de PowerPoint</vt:lpstr>
      <vt:lpstr>Huella del Amor en Casa Sofía</vt:lpstr>
      <vt:lpstr>AGRADECIMIENTO</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Theresa Walter</dc:creator>
  <cp:lastModifiedBy>Theresa Walter</cp:lastModifiedBy>
  <cp:revision>103</cp:revision>
  <dcterms:created xsi:type="dcterms:W3CDTF">2020-03-24T18:26:50Z</dcterms:created>
  <dcterms:modified xsi:type="dcterms:W3CDTF">2020-04-18T14:43:27Z</dcterms:modified>
</cp:coreProperties>
</file>